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83" r:id="rId2"/>
    <p:sldId id="292" r:id="rId3"/>
    <p:sldId id="284" r:id="rId4"/>
    <p:sldId id="293" r:id="rId5"/>
    <p:sldId id="277" r:id="rId6"/>
    <p:sldId id="295" r:id="rId7"/>
    <p:sldId id="296" r:id="rId8"/>
    <p:sldId id="297" r:id="rId9"/>
    <p:sldId id="298" r:id="rId10"/>
    <p:sldId id="299" r:id="rId11"/>
    <p:sldId id="294" r:id="rId12"/>
    <p:sldId id="300" r:id="rId13"/>
    <p:sldId id="301" r:id="rId14"/>
    <p:sldId id="302" r:id="rId15"/>
    <p:sldId id="303" r:id="rId16"/>
    <p:sldId id="304" r:id="rId17"/>
    <p:sldId id="29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6BBD"/>
    <a:srgbClr val="002D61"/>
    <a:srgbClr val="FBE232"/>
    <a:srgbClr val="EB6645"/>
    <a:srgbClr val="ADDED1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66"/>
    <p:restoredTop sz="94775"/>
  </p:normalViewPr>
  <p:slideViewPr>
    <p:cSldViewPr snapToGrid="0">
      <p:cViewPr varScale="1">
        <p:scale>
          <a:sx n="113" d="100"/>
          <a:sy n="113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C32A2-B022-0B4C-A5C7-D0D57D6DA65F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0A8EE-D1CA-BE45-8ED6-8ADA96CEA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0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0A8EE-D1CA-BE45-8ED6-8ADA96CEA4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41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B8F2C-A2DD-5FFE-F87A-2D7CA4AF0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FD8D25-CBCF-5EC5-7381-ABCC505DE3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8879C-8EE9-726F-E5E8-AB54C43644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F29A8-E259-5B95-393F-1F611D6A86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0A8EE-D1CA-BE45-8ED6-8ADA96CEA4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58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AC381-4730-88BA-3A56-0791D9DEC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CAFDDB-A1B4-D2D3-D9AB-94C7D5FE7F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52EBBB-633D-79CF-BD61-F8BC18D5FE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B9836-3C0A-CF8F-3823-FD159EAF57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0A8EE-D1CA-BE45-8ED6-8ADA96CEA4C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81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F13B5-103B-FA39-D97C-320719A7C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7FB3EA-F558-1491-7E04-79858AAC40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0FA2FE-AA40-E68D-9F5A-6FCCA4E361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FE38C-6E06-7F9B-44B9-E049D2DF4C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0A8EE-D1CA-BE45-8ED6-8ADA96CEA4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21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avy">
    <p:bg>
      <p:bgPr>
        <a:solidFill>
          <a:srgbClr val="002D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">
            <a:extLst>
              <a:ext uri="{FF2B5EF4-FFF2-40B4-BE49-F238E27FC236}">
                <a16:creationId xmlns:a16="http://schemas.microsoft.com/office/drawing/2014/main" id="{E0CBCC00-7B34-1B33-64D2-797F46B019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0970" y="0"/>
            <a:ext cx="5740860" cy="6858000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C59F5826-1BA4-96B8-D702-4E6FD0A7B4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1052513"/>
            <a:ext cx="7295214" cy="2893186"/>
          </a:xfrm>
        </p:spPr>
        <p:txBody>
          <a:bodyPr/>
          <a:lstStyle>
            <a:lvl1pPr>
              <a:defRPr sz="6000" b="1" i="0">
                <a:solidFill>
                  <a:srgbClr val="ADDFD2"/>
                </a:solidFill>
                <a:latin typeface="Work Sans Black" pitchFamily="2" charset="77"/>
              </a:defRPr>
            </a:lvl1pPr>
          </a:lstStyle>
          <a:p>
            <a:r>
              <a:rPr lang="es-MX" dirty="0"/>
              <a:t>Click to add text</a:t>
            </a:r>
            <a:endParaRPr lang="es-CL" dirty="0"/>
          </a:p>
        </p:txBody>
      </p:sp>
      <p:pic>
        <p:nvPicPr>
          <p:cNvPr id="10" name="Imagen 6">
            <a:extLst>
              <a:ext uri="{FF2B5EF4-FFF2-40B4-BE49-F238E27FC236}">
                <a16:creationId xmlns:a16="http://schemas.microsoft.com/office/drawing/2014/main" id="{0E0A731D-11F5-D2A2-D96A-F4EFD981F4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0114" y="197587"/>
            <a:ext cx="2158077" cy="630345"/>
          </a:xfrm>
          <a:prstGeom prst="rect">
            <a:avLst/>
          </a:prstGeom>
        </p:spPr>
      </p:pic>
      <p:pic>
        <p:nvPicPr>
          <p:cNvPr id="12" name="Google Shape;22;p14">
            <a:extLst>
              <a:ext uri="{FF2B5EF4-FFF2-40B4-BE49-F238E27FC236}">
                <a16:creationId xmlns:a16="http://schemas.microsoft.com/office/drawing/2014/main" id="{B2C15805-B5F9-724B-C783-C404AF252F56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l="33099" t="50799" r="1732" b="1496"/>
          <a:stretch/>
        </p:blipFill>
        <p:spPr>
          <a:xfrm>
            <a:off x="8431481" y="3586347"/>
            <a:ext cx="3760519" cy="32716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8009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er - Orange">
    <p:bg>
      <p:bgPr>
        <a:solidFill>
          <a:srgbClr val="EB6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">
            <a:extLst>
              <a:ext uri="{FF2B5EF4-FFF2-40B4-BE49-F238E27FC236}">
                <a16:creationId xmlns:a16="http://schemas.microsoft.com/office/drawing/2014/main" id="{E0CBCC00-7B34-1B33-64D2-797F46B019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9374" r="552"/>
          <a:stretch>
            <a:fillRect/>
          </a:stretch>
        </p:blipFill>
        <p:spPr>
          <a:xfrm>
            <a:off x="-1" y="0"/>
            <a:ext cx="1726393" cy="6858000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C59F5826-1BA4-96B8-D702-4E6FD0A7B4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5967" y="1982407"/>
            <a:ext cx="8920065" cy="2893186"/>
          </a:xfrm>
        </p:spPr>
        <p:txBody>
          <a:bodyPr/>
          <a:lstStyle>
            <a:lvl1pPr algn="ctr">
              <a:defRPr sz="6000" b="1" i="0">
                <a:solidFill>
                  <a:schemeClr val="bg1"/>
                </a:solidFill>
                <a:latin typeface="Work Sans Black" pitchFamily="2" charset="77"/>
              </a:defRPr>
            </a:lvl1pPr>
          </a:lstStyle>
          <a:p>
            <a:r>
              <a:rPr lang="es-MX" dirty="0"/>
              <a:t>Click to add text</a:t>
            </a:r>
            <a:endParaRPr lang="es-CL" dirty="0"/>
          </a:p>
        </p:txBody>
      </p:sp>
      <p:pic>
        <p:nvPicPr>
          <p:cNvPr id="10" name="Imagen 6">
            <a:extLst>
              <a:ext uri="{FF2B5EF4-FFF2-40B4-BE49-F238E27FC236}">
                <a16:creationId xmlns:a16="http://schemas.microsoft.com/office/drawing/2014/main" id="{0E0A731D-11F5-D2A2-D96A-F4EFD981F4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988049" y="529221"/>
            <a:ext cx="4215902" cy="1229638"/>
          </a:xfrm>
          <a:prstGeom prst="rect">
            <a:avLst/>
          </a:prstGeom>
        </p:spPr>
      </p:pic>
      <p:pic>
        <p:nvPicPr>
          <p:cNvPr id="3" name="Google Shape;40;p16">
            <a:extLst>
              <a:ext uri="{FF2B5EF4-FFF2-40B4-BE49-F238E27FC236}">
                <a16:creationId xmlns:a16="http://schemas.microsoft.com/office/drawing/2014/main" id="{35E2E604-1A31-3904-893F-550C0D5CB15B}"/>
              </a:ext>
            </a:extLst>
          </p:cNvPr>
          <p:cNvPicPr preferRelativeResize="0"/>
          <p:nvPr userDrawn="1"/>
        </p:nvPicPr>
        <p:blipFill>
          <a:blip r:embed="rId4"/>
          <a:srcRect/>
          <a:stretch/>
        </p:blipFill>
        <p:spPr>
          <a:xfrm>
            <a:off x="6264080" y="3302000"/>
            <a:ext cx="5930900" cy="355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6640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Full Widt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C59F5826-1BA4-96B8-D702-4E6FD0A7B4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6916" y="975889"/>
            <a:ext cx="9904022" cy="716313"/>
          </a:xfrm>
        </p:spPr>
        <p:txBody>
          <a:bodyPr>
            <a:noAutofit/>
          </a:bodyPr>
          <a:lstStyle>
            <a:lvl1pPr>
              <a:defRPr sz="4200" b="1" i="0">
                <a:solidFill>
                  <a:srgbClr val="002D61"/>
                </a:solidFill>
                <a:latin typeface="Work Sans Black" pitchFamily="2" charset="77"/>
              </a:defRPr>
            </a:lvl1pPr>
          </a:lstStyle>
          <a:p>
            <a:r>
              <a:rPr lang="es-MX" dirty="0"/>
              <a:t>Headline Goes Here</a:t>
            </a:r>
            <a:endParaRPr lang="es-CL" dirty="0"/>
          </a:p>
        </p:txBody>
      </p:sp>
      <p:pic>
        <p:nvPicPr>
          <p:cNvPr id="4" name="Imagen 6">
            <a:extLst>
              <a:ext uri="{FF2B5EF4-FFF2-40B4-BE49-F238E27FC236}">
                <a16:creationId xmlns:a16="http://schemas.microsoft.com/office/drawing/2014/main" id="{65926FDC-324F-9899-D819-BC42A36E1E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22244" y="186165"/>
            <a:ext cx="2158076" cy="629439"/>
          </a:xfrm>
          <a:prstGeom prst="rect">
            <a:avLst/>
          </a:prstGeom>
        </p:spPr>
      </p:pic>
      <p:pic>
        <p:nvPicPr>
          <p:cNvPr id="6" name="Imagen 1">
            <a:extLst>
              <a:ext uri="{FF2B5EF4-FFF2-40B4-BE49-F238E27FC236}">
                <a16:creationId xmlns:a16="http://schemas.microsoft.com/office/drawing/2014/main" id="{E5CE24FA-B561-B68C-28BC-1270869B50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3866" r="64129"/>
          <a:stretch/>
        </p:blipFill>
        <p:spPr>
          <a:xfrm>
            <a:off x="0" y="-310069"/>
            <a:ext cx="1377537" cy="7478137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41C07B4-F474-C5B2-7553-DB12A51BF8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7043" y="1807224"/>
            <a:ext cx="9903895" cy="42757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solidFill>
                  <a:srgbClr val="D66BBD"/>
                </a:solidFill>
                <a:latin typeface="Roboto Mono Medium" pitchFamily="2" charset="0"/>
                <a:ea typeface="Roboto Mono Medium" pitchFamily="2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06BA4F-045E-E9C9-A070-A788F2CAF9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27043" y="2660072"/>
            <a:ext cx="9903895" cy="37169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1pPr>
            <a:lvl2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2pPr>
            <a:lvl3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3pPr>
            <a:lvl4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4pPr>
            <a:lvl5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865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C59F5826-1BA4-96B8-D702-4E6FD0A7B4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6916" y="975889"/>
            <a:ext cx="9904022" cy="716313"/>
          </a:xfrm>
        </p:spPr>
        <p:txBody>
          <a:bodyPr>
            <a:noAutofit/>
          </a:bodyPr>
          <a:lstStyle>
            <a:lvl1pPr>
              <a:defRPr sz="4200" b="1" i="0">
                <a:solidFill>
                  <a:srgbClr val="002D61"/>
                </a:solidFill>
                <a:latin typeface="Work Sans Black" pitchFamily="2" charset="77"/>
              </a:defRPr>
            </a:lvl1pPr>
          </a:lstStyle>
          <a:p>
            <a:r>
              <a:rPr lang="es-MX" dirty="0"/>
              <a:t>Headline Goes Here</a:t>
            </a:r>
            <a:endParaRPr lang="es-CL" dirty="0"/>
          </a:p>
        </p:txBody>
      </p:sp>
      <p:pic>
        <p:nvPicPr>
          <p:cNvPr id="4" name="Imagen 6">
            <a:extLst>
              <a:ext uri="{FF2B5EF4-FFF2-40B4-BE49-F238E27FC236}">
                <a16:creationId xmlns:a16="http://schemas.microsoft.com/office/drawing/2014/main" id="{65926FDC-324F-9899-D819-BC42A36E1E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22244" y="186165"/>
            <a:ext cx="2158076" cy="629439"/>
          </a:xfrm>
          <a:prstGeom prst="rect">
            <a:avLst/>
          </a:prstGeom>
        </p:spPr>
      </p:pic>
      <p:pic>
        <p:nvPicPr>
          <p:cNvPr id="6" name="Imagen 1">
            <a:extLst>
              <a:ext uri="{FF2B5EF4-FFF2-40B4-BE49-F238E27FC236}">
                <a16:creationId xmlns:a16="http://schemas.microsoft.com/office/drawing/2014/main" id="{E5CE24FA-B561-B68C-28BC-1270869B50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3866" r="64129"/>
          <a:stretch/>
        </p:blipFill>
        <p:spPr>
          <a:xfrm>
            <a:off x="0" y="-310069"/>
            <a:ext cx="1377537" cy="7478137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41C07B4-F474-C5B2-7553-DB12A51BF8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7043" y="1807224"/>
            <a:ext cx="9903895" cy="42757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solidFill>
                  <a:srgbClr val="D66BBD"/>
                </a:solidFill>
                <a:latin typeface="Roboto Mono Medium" pitchFamily="2" charset="0"/>
                <a:ea typeface="Roboto Mono Medium" pitchFamily="2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06BA4F-045E-E9C9-A070-A788F2CAF9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27044" y="2660072"/>
            <a:ext cx="4761881" cy="37169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1pPr>
            <a:lvl2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2pPr>
            <a:lvl3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3pPr>
            <a:lvl4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4pPr>
            <a:lvl5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E2C0F73A-1661-D3B4-80A6-693B0210AE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69057" y="2646217"/>
            <a:ext cx="4761881" cy="37169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1pPr>
            <a:lvl2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2pPr>
            <a:lvl3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3pPr>
            <a:lvl4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4pPr>
            <a:lvl5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752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C59F5826-1BA4-96B8-D702-4E6FD0A7B4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6916" y="975889"/>
            <a:ext cx="9904022" cy="716313"/>
          </a:xfrm>
        </p:spPr>
        <p:txBody>
          <a:bodyPr>
            <a:noAutofit/>
          </a:bodyPr>
          <a:lstStyle>
            <a:lvl1pPr>
              <a:defRPr sz="4200" b="1" i="0">
                <a:solidFill>
                  <a:srgbClr val="002D61"/>
                </a:solidFill>
                <a:latin typeface="Work Sans Black" pitchFamily="2" charset="77"/>
              </a:defRPr>
            </a:lvl1pPr>
          </a:lstStyle>
          <a:p>
            <a:r>
              <a:rPr lang="es-MX" dirty="0"/>
              <a:t>Headline Goes Here</a:t>
            </a:r>
            <a:endParaRPr lang="es-CL" dirty="0"/>
          </a:p>
        </p:txBody>
      </p:sp>
      <p:pic>
        <p:nvPicPr>
          <p:cNvPr id="4" name="Imagen 6">
            <a:extLst>
              <a:ext uri="{FF2B5EF4-FFF2-40B4-BE49-F238E27FC236}">
                <a16:creationId xmlns:a16="http://schemas.microsoft.com/office/drawing/2014/main" id="{65926FDC-324F-9899-D819-BC42A36E1E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22244" y="186165"/>
            <a:ext cx="2158076" cy="629439"/>
          </a:xfrm>
          <a:prstGeom prst="rect">
            <a:avLst/>
          </a:prstGeom>
        </p:spPr>
      </p:pic>
      <p:pic>
        <p:nvPicPr>
          <p:cNvPr id="6" name="Imagen 1">
            <a:extLst>
              <a:ext uri="{FF2B5EF4-FFF2-40B4-BE49-F238E27FC236}">
                <a16:creationId xmlns:a16="http://schemas.microsoft.com/office/drawing/2014/main" id="{E5CE24FA-B561-B68C-28BC-1270869B50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3866" r="64129"/>
          <a:stretch/>
        </p:blipFill>
        <p:spPr>
          <a:xfrm>
            <a:off x="0" y="-310069"/>
            <a:ext cx="1377537" cy="7478137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41C07B4-F474-C5B2-7553-DB12A51BF8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7043" y="1807224"/>
            <a:ext cx="9903895" cy="42757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solidFill>
                  <a:srgbClr val="D66BBD"/>
                </a:solidFill>
                <a:latin typeface="Roboto Mono Medium" pitchFamily="2" charset="0"/>
                <a:ea typeface="Roboto Mono Medium" pitchFamily="2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1164305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Full Width (No E Pattern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C59F5826-1BA4-96B8-D702-4E6FD0A7B4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547" y="966559"/>
            <a:ext cx="11072063" cy="716313"/>
          </a:xfrm>
        </p:spPr>
        <p:txBody>
          <a:bodyPr>
            <a:noAutofit/>
          </a:bodyPr>
          <a:lstStyle>
            <a:lvl1pPr>
              <a:defRPr sz="4200" b="1" i="0">
                <a:solidFill>
                  <a:srgbClr val="002D61"/>
                </a:solidFill>
                <a:latin typeface="Work Sans Black" pitchFamily="2" charset="77"/>
              </a:defRPr>
            </a:lvl1pPr>
          </a:lstStyle>
          <a:p>
            <a:r>
              <a:rPr lang="es-MX" dirty="0"/>
              <a:t>Headline Goes Here</a:t>
            </a:r>
            <a:endParaRPr lang="es-CL" dirty="0"/>
          </a:p>
        </p:txBody>
      </p:sp>
      <p:pic>
        <p:nvPicPr>
          <p:cNvPr id="4" name="Imagen 6">
            <a:extLst>
              <a:ext uri="{FF2B5EF4-FFF2-40B4-BE49-F238E27FC236}">
                <a16:creationId xmlns:a16="http://schemas.microsoft.com/office/drawing/2014/main" id="{65926FDC-324F-9899-D819-BC42A36E1E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22244" y="186165"/>
            <a:ext cx="2158076" cy="629439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41C07B4-F474-C5B2-7553-DB12A51BF8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675" y="1797894"/>
            <a:ext cx="11071921" cy="42757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solidFill>
                  <a:srgbClr val="D66BBD"/>
                </a:solidFill>
                <a:latin typeface="Roboto Mono Medium" pitchFamily="2" charset="0"/>
                <a:ea typeface="Roboto Mono Medium" pitchFamily="2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06BA4F-045E-E9C9-A070-A788F2CAF9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0675" y="2622750"/>
            <a:ext cx="11071921" cy="37169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1pPr>
            <a:lvl2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2pPr>
            <a:lvl3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3pPr>
            <a:lvl4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4pPr>
            <a:lvl5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779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 (No E Pattern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>
            <a:extLst>
              <a:ext uri="{FF2B5EF4-FFF2-40B4-BE49-F238E27FC236}">
                <a16:creationId xmlns:a16="http://schemas.microsoft.com/office/drawing/2014/main" id="{65926FDC-324F-9899-D819-BC42A36E1E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22244" y="186165"/>
            <a:ext cx="2158076" cy="629439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06BA4F-045E-E9C9-A070-A788F2CAF9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8672" y="2655267"/>
            <a:ext cx="5242961" cy="37169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1pPr>
            <a:lvl2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2pPr>
            <a:lvl3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3pPr>
            <a:lvl4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4pPr>
            <a:lvl5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E2C0F73A-1661-D3B4-80A6-693B0210AE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43329" y="2655267"/>
            <a:ext cx="5242961" cy="37169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1pPr>
            <a:lvl2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2pPr>
            <a:lvl3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3pPr>
            <a:lvl4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4pPr>
            <a:lvl5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ítulo 8">
            <a:extLst>
              <a:ext uri="{FF2B5EF4-FFF2-40B4-BE49-F238E27FC236}">
                <a16:creationId xmlns:a16="http://schemas.microsoft.com/office/drawing/2014/main" id="{A7039287-8867-3550-BCA1-05B4B37D1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547" y="966559"/>
            <a:ext cx="11072063" cy="716313"/>
          </a:xfrm>
        </p:spPr>
        <p:txBody>
          <a:bodyPr>
            <a:noAutofit/>
          </a:bodyPr>
          <a:lstStyle>
            <a:lvl1pPr>
              <a:defRPr sz="4200" b="1" i="0">
                <a:solidFill>
                  <a:srgbClr val="002D61"/>
                </a:solidFill>
                <a:latin typeface="Work Sans Black" pitchFamily="2" charset="77"/>
              </a:defRPr>
            </a:lvl1pPr>
          </a:lstStyle>
          <a:p>
            <a:r>
              <a:rPr lang="es-MX" dirty="0"/>
              <a:t>Headline Goes Here</a:t>
            </a:r>
            <a:endParaRPr lang="es-CL" dirty="0"/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C3EB63EF-8627-BCB7-2BEE-C0BFA71162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675" y="1797894"/>
            <a:ext cx="11071921" cy="42757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solidFill>
                  <a:srgbClr val="D66BBD"/>
                </a:solidFill>
                <a:latin typeface="Roboto Mono Medium" pitchFamily="2" charset="0"/>
                <a:ea typeface="Roboto Mono Medium" pitchFamily="2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2807410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ank (No E Pattern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>
            <a:extLst>
              <a:ext uri="{FF2B5EF4-FFF2-40B4-BE49-F238E27FC236}">
                <a16:creationId xmlns:a16="http://schemas.microsoft.com/office/drawing/2014/main" id="{65926FDC-324F-9899-D819-BC42A36E1E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22244" y="186165"/>
            <a:ext cx="2158076" cy="629439"/>
          </a:xfrm>
          <a:prstGeom prst="rect">
            <a:avLst/>
          </a:prstGeom>
        </p:spPr>
      </p:pic>
      <p:sp>
        <p:nvSpPr>
          <p:cNvPr id="2" name="Título 8">
            <a:extLst>
              <a:ext uri="{FF2B5EF4-FFF2-40B4-BE49-F238E27FC236}">
                <a16:creationId xmlns:a16="http://schemas.microsoft.com/office/drawing/2014/main" id="{CDF29BE9-34AB-A997-591D-D40FCD896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547" y="966559"/>
            <a:ext cx="11072063" cy="716313"/>
          </a:xfrm>
        </p:spPr>
        <p:txBody>
          <a:bodyPr>
            <a:noAutofit/>
          </a:bodyPr>
          <a:lstStyle>
            <a:lvl1pPr>
              <a:defRPr sz="4200" b="1" i="0">
                <a:solidFill>
                  <a:srgbClr val="002D61"/>
                </a:solidFill>
                <a:latin typeface="Work Sans Black" pitchFamily="2" charset="77"/>
              </a:defRPr>
            </a:lvl1pPr>
          </a:lstStyle>
          <a:p>
            <a:r>
              <a:rPr lang="es-MX" dirty="0"/>
              <a:t>Headline Goes Here</a:t>
            </a:r>
            <a:endParaRPr lang="es-CL" dirty="0"/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10E30D54-89D3-34D7-9429-27C853872F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675" y="1797894"/>
            <a:ext cx="11071921" cy="42757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solidFill>
                  <a:srgbClr val="D66BBD"/>
                </a:solidFill>
                <a:latin typeface="Roboto Mono Medium" pitchFamily="2" charset="0"/>
                <a:ea typeface="Roboto Mono Medium" pitchFamily="2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1948285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4 column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C59F5826-1BA4-96B8-D702-4E6FD0A7B4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547" y="966559"/>
            <a:ext cx="11072063" cy="716313"/>
          </a:xfrm>
        </p:spPr>
        <p:txBody>
          <a:bodyPr>
            <a:noAutofit/>
          </a:bodyPr>
          <a:lstStyle>
            <a:lvl1pPr>
              <a:defRPr sz="4200" b="1" i="0">
                <a:solidFill>
                  <a:srgbClr val="002D61"/>
                </a:solidFill>
                <a:latin typeface="Work Sans Black" pitchFamily="2" charset="77"/>
              </a:defRPr>
            </a:lvl1pPr>
          </a:lstStyle>
          <a:p>
            <a:r>
              <a:rPr lang="es-MX" dirty="0"/>
              <a:t>Headline Goes Here</a:t>
            </a:r>
            <a:endParaRPr lang="es-CL" dirty="0"/>
          </a:p>
        </p:txBody>
      </p:sp>
      <p:pic>
        <p:nvPicPr>
          <p:cNvPr id="4" name="Imagen 6">
            <a:extLst>
              <a:ext uri="{FF2B5EF4-FFF2-40B4-BE49-F238E27FC236}">
                <a16:creationId xmlns:a16="http://schemas.microsoft.com/office/drawing/2014/main" id="{65926FDC-324F-9899-D819-BC42A36E1E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22244" y="186165"/>
            <a:ext cx="2158076" cy="629439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41C07B4-F474-C5B2-7553-DB12A51BF8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675" y="1797894"/>
            <a:ext cx="11071921" cy="894506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solidFill>
                  <a:srgbClr val="D66BBD"/>
                </a:solidFill>
                <a:latin typeface="Roboto Mono Medium" pitchFamily="2" charset="0"/>
                <a:ea typeface="Roboto Mono Medium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ext Placeholder 16">
            <a:extLst>
              <a:ext uri="{FF2B5EF4-FFF2-40B4-BE49-F238E27FC236}">
                <a16:creationId xmlns:a16="http://schemas.microsoft.com/office/drawing/2014/main" id="{B01B02EC-8F38-79EA-7558-6E553A5E2D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548" y="4868398"/>
            <a:ext cx="2549053" cy="42757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 i="0">
                <a:solidFill>
                  <a:schemeClr val="accent6"/>
                </a:solidFill>
                <a:latin typeface="Work Sans Black" pitchFamily="2" charset="77"/>
                <a:ea typeface="Roboto Mono Medium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249BEF3C-9856-52C7-C47D-487304A113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68789" y="4868398"/>
            <a:ext cx="2549053" cy="42757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 i="0">
                <a:solidFill>
                  <a:schemeClr val="accent6"/>
                </a:solidFill>
                <a:latin typeface="Work Sans Black" pitchFamily="2" charset="77"/>
                <a:ea typeface="Roboto Mono Medium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A0E2ABEA-0CCB-4928-117B-971F59A8F0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6164" y="4868397"/>
            <a:ext cx="2549053" cy="42757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 i="0">
                <a:solidFill>
                  <a:schemeClr val="accent6"/>
                </a:solidFill>
                <a:latin typeface="Work Sans Black" pitchFamily="2" charset="77"/>
                <a:ea typeface="Roboto Mono Medium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40966880-1FFC-0DC1-FDF9-C714BCA6DF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23543" y="4868396"/>
            <a:ext cx="2549053" cy="42757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 i="0">
                <a:solidFill>
                  <a:schemeClr val="accent6"/>
                </a:solidFill>
                <a:latin typeface="Work Sans Black" pitchFamily="2" charset="77"/>
                <a:ea typeface="Roboto Mono Medium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2CBC9CB-71D3-9AB3-CFE0-8AE47E006A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0547" y="5377255"/>
            <a:ext cx="2549053" cy="102837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0" i="0">
                <a:solidFill>
                  <a:schemeClr val="accent6"/>
                </a:solidFill>
                <a:latin typeface="Work Sans Medium" pitchFamily="2" charset="77"/>
                <a:ea typeface="Roboto Mono Medium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01A4616-A05D-CDEA-2E9E-1547894E6E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8788" y="5377255"/>
            <a:ext cx="2549053" cy="102837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0" i="0">
                <a:solidFill>
                  <a:schemeClr val="accent6"/>
                </a:solidFill>
                <a:latin typeface="Work Sans Medium" pitchFamily="2" charset="77"/>
                <a:ea typeface="Roboto Mono Medium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1B7FA-89DB-986B-A04C-D9AF7AB707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96163" y="5377255"/>
            <a:ext cx="2549053" cy="102837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0" i="0">
                <a:solidFill>
                  <a:schemeClr val="accent6"/>
                </a:solidFill>
                <a:latin typeface="Work Sans Medium" pitchFamily="2" charset="77"/>
                <a:ea typeface="Roboto Mono Medium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F73E0E31-19A2-D8AD-F7FC-6B0E841073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23543" y="5377255"/>
            <a:ext cx="2549053" cy="102837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0" i="0">
                <a:solidFill>
                  <a:schemeClr val="accent6"/>
                </a:solidFill>
                <a:latin typeface="Work Sans Medium" pitchFamily="2" charset="77"/>
                <a:ea typeface="Roboto Mono Medium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13CE3E7-77A2-F798-2623-5DF18F6399C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0547" y="3036463"/>
            <a:ext cx="2549053" cy="16557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F2C3E10E-3AAF-EDF5-66E7-30D5A807322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468788" y="3036462"/>
            <a:ext cx="2549053" cy="16557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A0966C2D-6D0C-EDC3-4B2C-C22049AFC95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96167" y="3036462"/>
            <a:ext cx="2549053" cy="16557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4CDC5571-9A4D-9645-987A-B6BAF69972F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23543" y="3036462"/>
            <a:ext cx="2549053" cy="16557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172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 head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C747789-0B71-17C1-4D2B-7C281FB5D98F}"/>
              </a:ext>
            </a:extLst>
          </p:cNvPr>
          <p:cNvSpPr/>
          <p:nvPr userDrawn="1"/>
        </p:nvSpPr>
        <p:spPr>
          <a:xfrm>
            <a:off x="1579414" y="2001520"/>
            <a:ext cx="4857011" cy="538480"/>
          </a:xfrm>
          <a:prstGeom prst="roundRect">
            <a:avLst>
              <a:gd name="adj" fmla="val 50000"/>
            </a:avLst>
          </a:prstGeom>
          <a:solidFill>
            <a:srgbClr val="D66B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C59F5826-1BA4-96B8-D702-4E6FD0A7B4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6916" y="975889"/>
            <a:ext cx="9904022" cy="716313"/>
          </a:xfrm>
        </p:spPr>
        <p:txBody>
          <a:bodyPr>
            <a:noAutofit/>
          </a:bodyPr>
          <a:lstStyle>
            <a:lvl1pPr>
              <a:defRPr sz="4200" b="1" i="0">
                <a:solidFill>
                  <a:srgbClr val="002D61"/>
                </a:solidFill>
                <a:latin typeface="Work Sans Black" pitchFamily="2" charset="77"/>
              </a:defRPr>
            </a:lvl1pPr>
          </a:lstStyle>
          <a:p>
            <a:r>
              <a:rPr lang="es-MX" dirty="0"/>
              <a:t>Headline Goes Here</a:t>
            </a:r>
            <a:endParaRPr lang="es-CL" dirty="0"/>
          </a:p>
        </p:txBody>
      </p:sp>
      <p:pic>
        <p:nvPicPr>
          <p:cNvPr id="4" name="Imagen 6">
            <a:extLst>
              <a:ext uri="{FF2B5EF4-FFF2-40B4-BE49-F238E27FC236}">
                <a16:creationId xmlns:a16="http://schemas.microsoft.com/office/drawing/2014/main" id="{65926FDC-324F-9899-D819-BC42A36E1E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22244" y="186165"/>
            <a:ext cx="2158076" cy="629439"/>
          </a:xfrm>
          <a:prstGeom prst="rect">
            <a:avLst/>
          </a:prstGeom>
        </p:spPr>
      </p:pic>
      <p:pic>
        <p:nvPicPr>
          <p:cNvPr id="6" name="Imagen 1">
            <a:extLst>
              <a:ext uri="{FF2B5EF4-FFF2-40B4-BE49-F238E27FC236}">
                <a16:creationId xmlns:a16="http://schemas.microsoft.com/office/drawing/2014/main" id="{E5CE24FA-B561-B68C-28BC-1270869B50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3866" r="64129"/>
          <a:stretch/>
        </p:blipFill>
        <p:spPr>
          <a:xfrm>
            <a:off x="0" y="-310069"/>
            <a:ext cx="1377537" cy="7478137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06BA4F-045E-E9C9-A070-A788F2CAF9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27044" y="2660072"/>
            <a:ext cx="4761881" cy="37169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1pPr>
            <a:lvl2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2pPr>
            <a:lvl3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3pPr>
            <a:lvl4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4pPr>
            <a:lvl5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E2C0F73A-1661-D3B4-80A6-693B0210AE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69057" y="2646217"/>
            <a:ext cx="4761881" cy="37169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1pPr>
            <a:lvl2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2pPr>
            <a:lvl3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3pPr>
            <a:lvl4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4pPr>
            <a:lvl5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EF2C1F-BF76-BB8A-F9B4-38DDCE57D3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26916" y="2135389"/>
            <a:ext cx="4762009" cy="311771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Roboto Mono" pitchFamily="49" charset="0"/>
                <a:ea typeface="Roboto Mono" pitchFamily="49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6AA8680-62A9-4C93-2D28-456128BB7F8F}"/>
              </a:ext>
            </a:extLst>
          </p:cNvPr>
          <p:cNvSpPr/>
          <p:nvPr userDrawn="1"/>
        </p:nvSpPr>
        <p:spPr>
          <a:xfrm>
            <a:off x="6769057" y="2001520"/>
            <a:ext cx="4857011" cy="538480"/>
          </a:xfrm>
          <a:prstGeom prst="roundRect">
            <a:avLst>
              <a:gd name="adj" fmla="val 50000"/>
            </a:avLst>
          </a:prstGeom>
          <a:solidFill>
            <a:srgbClr val="D66B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686546E-B7B9-914C-8427-1513AB97CA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16557" y="2135390"/>
            <a:ext cx="4762009" cy="311771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Roboto Mono" pitchFamily="49" charset="0"/>
                <a:ea typeface="Roboto Mono" pitchFamily="49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6797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column head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C747789-0B71-17C1-4D2B-7C281FB5D98F}"/>
              </a:ext>
            </a:extLst>
          </p:cNvPr>
          <p:cNvSpPr/>
          <p:nvPr userDrawn="1"/>
        </p:nvSpPr>
        <p:spPr>
          <a:xfrm>
            <a:off x="1579415" y="2061556"/>
            <a:ext cx="3110124" cy="538480"/>
          </a:xfrm>
          <a:prstGeom prst="roundRect">
            <a:avLst>
              <a:gd name="adj" fmla="val 50000"/>
            </a:avLst>
          </a:prstGeom>
          <a:solidFill>
            <a:srgbClr val="D66B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C59F5826-1BA4-96B8-D702-4E6FD0A7B4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6916" y="975889"/>
            <a:ext cx="9904022" cy="716313"/>
          </a:xfrm>
        </p:spPr>
        <p:txBody>
          <a:bodyPr>
            <a:noAutofit/>
          </a:bodyPr>
          <a:lstStyle>
            <a:lvl1pPr>
              <a:defRPr sz="4200" b="1" i="0">
                <a:solidFill>
                  <a:srgbClr val="002D61"/>
                </a:solidFill>
                <a:latin typeface="Work Sans Black" pitchFamily="2" charset="77"/>
              </a:defRPr>
            </a:lvl1pPr>
          </a:lstStyle>
          <a:p>
            <a:r>
              <a:rPr lang="es-MX" dirty="0"/>
              <a:t>Headline Goes Here</a:t>
            </a:r>
            <a:endParaRPr lang="es-CL" dirty="0"/>
          </a:p>
        </p:txBody>
      </p:sp>
      <p:pic>
        <p:nvPicPr>
          <p:cNvPr id="4" name="Imagen 6">
            <a:extLst>
              <a:ext uri="{FF2B5EF4-FFF2-40B4-BE49-F238E27FC236}">
                <a16:creationId xmlns:a16="http://schemas.microsoft.com/office/drawing/2014/main" id="{65926FDC-324F-9899-D819-BC42A36E1E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22244" y="186165"/>
            <a:ext cx="2158076" cy="629439"/>
          </a:xfrm>
          <a:prstGeom prst="rect">
            <a:avLst/>
          </a:prstGeom>
        </p:spPr>
      </p:pic>
      <p:pic>
        <p:nvPicPr>
          <p:cNvPr id="6" name="Imagen 1">
            <a:extLst>
              <a:ext uri="{FF2B5EF4-FFF2-40B4-BE49-F238E27FC236}">
                <a16:creationId xmlns:a16="http://schemas.microsoft.com/office/drawing/2014/main" id="{E5CE24FA-B561-B68C-28BC-1270869B50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3866" r="64129"/>
          <a:stretch/>
        </p:blipFill>
        <p:spPr>
          <a:xfrm>
            <a:off x="0" y="-310069"/>
            <a:ext cx="1377537" cy="7478137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06BA4F-045E-E9C9-A070-A788F2CAF9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27045" y="2660072"/>
            <a:ext cx="3062493" cy="381030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1pPr>
            <a:lvl2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2pPr>
            <a:lvl3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3pPr>
            <a:lvl4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4pPr>
            <a:lvl5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EF2C1F-BF76-BB8A-F9B4-38DDCE57D3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26917" y="2174910"/>
            <a:ext cx="3062622" cy="311771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Roboto Mono" pitchFamily="49" charset="0"/>
                <a:ea typeface="Roboto Mono" pitchFamily="49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93A05276-CA2B-ABE6-08BC-01A74FA859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47745" y="2660071"/>
            <a:ext cx="3062493" cy="381030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1pPr>
            <a:lvl2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2pPr>
            <a:lvl3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3pPr>
            <a:lvl4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4pPr>
            <a:lvl5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19">
            <a:extLst>
              <a:ext uri="{FF2B5EF4-FFF2-40B4-BE49-F238E27FC236}">
                <a16:creationId xmlns:a16="http://schemas.microsoft.com/office/drawing/2014/main" id="{0DDBC2AB-915B-3E8F-1394-17F7C936E3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68445" y="2660071"/>
            <a:ext cx="3062493" cy="381030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1pPr>
            <a:lvl2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2pPr>
            <a:lvl3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3pPr>
            <a:lvl4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4pPr>
            <a:lvl5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B070F4D-FE6C-EDE0-A15C-BB7ECD512EB3}"/>
              </a:ext>
            </a:extLst>
          </p:cNvPr>
          <p:cNvSpPr/>
          <p:nvPr userDrawn="1"/>
        </p:nvSpPr>
        <p:spPr>
          <a:xfrm>
            <a:off x="5000114" y="2061556"/>
            <a:ext cx="3110124" cy="538480"/>
          </a:xfrm>
          <a:prstGeom prst="roundRect">
            <a:avLst>
              <a:gd name="adj" fmla="val 50000"/>
            </a:avLst>
          </a:prstGeom>
          <a:solidFill>
            <a:srgbClr val="D66B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722D8185-CF35-2AA8-B4A1-1983A932EB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47616" y="2174910"/>
            <a:ext cx="3062622" cy="311771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Roboto Mono" pitchFamily="49" charset="0"/>
                <a:ea typeface="Roboto Mono" pitchFamily="49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5E3EA62-955C-86DE-C99B-08DCF3B0E24C}"/>
              </a:ext>
            </a:extLst>
          </p:cNvPr>
          <p:cNvSpPr/>
          <p:nvPr userDrawn="1"/>
        </p:nvSpPr>
        <p:spPr>
          <a:xfrm>
            <a:off x="8420943" y="2061556"/>
            <a:ext cx="3110124" cy="538480"/>
          </a:xfrm>
          <a:prstGeom prst="roundRect">
            <a:avLst>
              <a:gd name="adj" fmla="val 50000"/>
            </a:avLst>
          </a:prstGeom>
          <a:solidFill>
            <a:srgbClr val="D66B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4196986-551E-F259-DDF3-49AAED5FBC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68445" y="2174910"/>
            <a:ext cx="3062622" cy="311771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Roboto Mono" pitchFamily="49" charset="0"/>
                <a:ea typeface="Roboto Mono" pitchFamily="49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9228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uchsia">
    <p:bg>
      <p:bgPr>
        <a:solidFill>
          <a:srgbClr val="D66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C59F5826-1BA4-96B8-D702-4E6FD0A7B4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1052513"/>
            <a:ext cx="7295214" cy="2893186"/>
          </a:xfrm>
        </p:spPr>
        <p:txBody>
          <a:bodyPr/>
          <a:lstStyle>
            <a:lvl1pPr>
              <a:defRPr sz="6000" b="1" i="0">
                <a:solidFill>
                  <a:schemeClr val="bg1"/>
                </a:solidFill>
                <a:latin typeface="Work Sans Black" pitchFamily="2" charset="77"/>
              </a:defRPr>
            </a:lvl1pPr>
          </a:lstStyle>
          <a:p>
            <a:r>
              <a:rPr lang="es-MX" dirty="0"/>
              <a:t>Click to add text</a:t>
            </a:r>
            <a:endParaRPr lang="es-CL" dirty="0"/>
          </a:p>
        </p:txBody>
      </p:sp>
      <p:pic>
        <p:nvPicPr>
          <p:cNvPr id="2" name="Google Shape;29;p15">
            <a:extLst>
              <a:ext uri="{FF2B5EF4-FFF2-40B4-BE49-F238E27FC236}">
                <a16:creationId xmlns:a16="http://schemas.microsoft.com/office/drawing/2014/main" id="{7B96E772-7EE6-1C06-19D5-D4EE69DCFB4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201006" y="0"/>
            <a:ext cx="499782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1;p15">
            <a:extLst>
              <a:ext uri="{FF2B5EF4-FFF2-40B4-BE49-F238E27FC236}">
                <a16:creationId xmlns:a16="http://schemas.microsoft.com/office/drawing/2014/main" id="{FEF5F758-BC6C-C12B-68F0-7CE9F69254C0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6261100" y="3302000"/>
            <a:ext cx="5930900" cy="35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6">
            <a:extLst>
              <a:ext uri="{FF2B5EF4-FFF2-40B4-BE49-F238E27FC236}">
                <a16:creationId xmlns:a16="http://schemas.microsoft.com/office/drawing/2014/main" id="{65926FDC-324F-9899-D819-BC42A36E1E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00114" y="198040"/>
            <a:ext cx="2158077" cy="62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06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Photo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C59F5826-1BA4-96B8-D702-4E6FD0A7B4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7034" y="975889"/>
            <a:ext cx="5723904" cy="1458553"/>
          </a:xfrm>
        </p:spPr>
        <p:txBody>
          <a:bodyPr>
            <a:noAutofit/>
          </a:bodyPr>
          <a:lstStyle>
            <a:lvl1pPr>
              <a:defRPr sz="4200" b="1" i="0">
                <a:solidFill>
                  <a:srgbClr val="002D61"/>
                </a:solidFill>
                <a:latin typeface="Work Sans Black" pitchFamily="2" charset="77"/>
              </a:defRPr>
            </a:lvl1pPr>
          </a:lstStyle>
          <a:p>
            <a:r>
              <a:rPr lang="es-MX" dirty="0"/>
              <a:t>Headline Goes Here</a:t>
            </a:r>
            <a:endParaRPr lang="es-CL" dirty="0"/>
          </a:p>
        </p:txBody>
      </p:sp>
      <p:pic>
        <p:nvPicPr>
          <p:cNvPr id="4" name="Imagen 6">
            <a:extLst>
              <a:ext uri="{FF2B5EF4-FFF2-40B4-BE49-F238E27FC236}">
                <a16:creationId xmlns:a16="http://schemas.microsoft.com/office/drawing/2014/main" id="{65926FDC-324F-9899-D819-BC42A36E1E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22244" y="186165"/>
            <a:ext cx="2158076" cy="629439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41C07B4-F474-C5B2-7553-DB12A51BF8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07034" y="2434442"/>
            <a:ext cx="5723904" cy="64126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0" i="0">
                <a:solidFill>
                  <a:srgbClr val="D66BBD"/>
                </a:solidFill>
                <a:latin typeface="Roboto Mono Medium" pitchFamily="2" charset="0"/>
                <a:ea typeface="Roboto Mono Medium" pitchFamily="2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2" name="Marcador de posición de imagen 12">
            <a:extLst>
              <a:ext uri="{FF2B5EF4-FFF2-40B4-BE49-F238E27FC236}">
                <a16:creationId xmlns:a16="http://schemas.microsoft.com/office/drawing/2014/main" id="{7BD6A0AE-648D-C3E4-51ED-B80FFCDC629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5475288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s-CL" dirty="0"/>
          </a:p>
        </p:txBody>
      </p:sp>
      <p:sp>
        <p:nvSpPr>
          <p:cNvPr id="3" name="Text Placeholder 19">
            <a:extLst>
              <a:ext uri="{FF2B5EF4-FFF2-40B4-BE49-F238E27FC236}">
                <a16:creationId xmlns:a16="http://schemas.microsoft.com/office/drawing/2014/main" id="{1660165B-04E4-580E-9042-9C0BB020EF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07034" y="3228108"/>
            <a:ext cx="5723904" cy="310157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1pPr>
            <a:lvl2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2pPr>
            <a:lvl3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3pPr>
            <a:lvl4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4pPr>
            <a:lvl5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Marcador de posición de imagen 3">
            <a:extLst>
              <a:ext uri="{FF2B5EF4-FFF2-40B4-BE49-F238E27FC236}">
                <a16:creationId xmlns:a16="http://schemas.microsoft.com/office/drawing/2014/main" id="{8D8A2E0E-4D1A-3643-9000-D58894F5D72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4371975"/>
            <a:ext cx="4038600" cy="24860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4562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Photo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2">
            <a:extLst>
              <a:ext uri="{FF2B5EF4-FFF2-40B4-BE49-F238E27FC236}">
                <a16:creationId xmlns:a16="http://schemas.microsoft.com/office/drawing/2014/main" id="{7BD6A0AE-648D-C3E4-51ED-B80FFCDC629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716712" y="0"/>
            <a:ext cx="5475288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s-CL" dirty="0"/>
          </a:p>
        </p:txBody>
      </p:sp>
      <p:sp>
        <p:nvSpPr>
          <p:cNvPr id="11" name="Marcador de posición de imagen 3">
            <a:extLst>
              <a:ext uri="{FF2B5EF4-FFF2-40B4-BE49-F238E27FC236}">
                <a16:creationId xmlns:a16="http://schemas.microsoft.com/office/drawing/2014/main" id="{8D8A2E0E-4D1A-3643-9000-D58894F5D72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53400" y="4371975"/>
            <a:ext cx="4038600" cy="24860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s-CL"/>
          </a:p>
        </p:txBody>
      </p:sp>
      <p:sp>
        <p:nvSpPr>
          <p:cNvPr id="5" name="Título 8">
            <a:extLst>
              <a:ext uri="{FF2B5EF4-FFF2-40B4-BE49-F238E27FC236}">
                <a16:creationId xmlns:a16="http://schemas.microsoft.com/office/drawing/2014/main" id="{A74AAB04-D3EB-0619-6C69-BD6A715E26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360" y="1026689"/>
            <a:ext cx="5720080" cy="1458553"/>
          </a:xfrm>
        </p:spPr>
        <p:txBody>
          <a:bodyPr>
            <a:noAutofit/>
          </a:bodyPr>
          <a:lstStyle>
            <a:lvl1pPr>
              <a:defRPr sz="4200" b="1" i="0">
                <a:solidFill>
                  <a:srgbClr val="002D61"/>
                </a:solidFill>
                <a:latin typeface="Work Sans Black" pitchFamily="2" charset="77"/>
              </a:defRPr>
            </a:lvl1pPr>
          </a:lstStyle>
          <a:p>
            <a:r>
              <a:rPr lang="es-MX" dirty="0"/>
              <a:t>Headline Goes Here</a:t>
            </a:r>
            <a:endParaRPr lang="es-CL" dirty="0"/>
          </a:p>
        </p:txBody>
      </p:sp>
      <p:pic>
        <p:nvPicPr>
          <p:cNvPr id="6" name="Imagen 6">
            <a:extLst>
              <a:ext uri="{FF2B5EF4-FFF2-40B4-BE49-F238E27FC236}">
                <a16:creationId xmlns:a16="http://schemas.microsoft.com/office/drawing/2014/main" id="{60C18AD6-AE04-4214-6714-F476726755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56324" y="186165"/>
            <a:ext cx="2158076" cy="629439"/>
          </a:xfrm>
          <a:prstGeom prst="rect">
            <a:avLst/>
          </a:prstGeom>
        </p:spPr>
      </p:pic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9CDBD67E-B0ED-EBC2-9B7A-1F149332E4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360" y="2485242"/>
            <a:ext cx="5720080" cy="64126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0" i="0">
                <a:solidFill>
                  <a:srgbClr val="D66BBD"/>
                </a:solidFill>
                <a:latin typeface="Roboto Mono Medium" pitchFamily="2" charset="0"/>
                <a:ea typeface="Roboto Mono Medium" pitchFamily="2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CFF1EB99-CED8-A7CD-79B3-3797866BFB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7360" y="3278908"/>
            <a:ext cx="5720080" cy="311173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1pPr>
            <a:lvl2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2pPr>
            <a:lvl3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3pPr>
            <a:lvl4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4pPr>
            <a:lvl5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463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Graphic Photo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1;p18">
            <a:extLst>
              <a:ext uri="{FF2B5EF4-FFF2-40B4-BE49-F238E27FC236}">
                <a16:creationId xmlns:a16="http://schemas.microsoft.com/office/drawing/2014/main" id="{C87C6E86-64E1-14AA-8031-2E53A241DBE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03894" y="-92077"/>
            <a:ext cx="5933194" cy="705149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C59F5826-1BA4-96B8-D702-4E6FD0A7B4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975889"/>
            <a:ext cx="5434938" cy="1458553"/>
          </a:xfrm>
        </p:spPr>
        <p:txBody>
          <a:bodyPr>
            <a:noAutofit/>
          </a:bodyPr>
          <a:lstStyle>
            <a:lvl1pPr>
              <a:defRPr sz="4200" b="1" i="0">
                <a:solidFill>
                  <a:srgbClr val="002D61"/>
                </a:solidFill>
                <a:latin typeface="Work Sans Black" pitchFamily="2" charset="77"/>
              </a:defRPr>
            </a:lvl1pPr>
          </a:lstStyle>
          <a:p>
            <a:r>
              <a:rPr lang="es-MX" dirty="0"/>
              <a:t>Headline Goes Here</a:t>
            </a:r>
            <a:endParaRPr lang="es-CL" dirty="0"/>
          </a:p>
        </p:txBody>
      </p:sp>
      <p:pic>
        <p:nvPicPr>
          <p:cNvPr id="4" name="Imagen 6">
            <a:extLst>
              <a:ext uri="{FF2B5EF4-FFF2-40B4-BE49-F238E27FC236}">
                <a16:creationId xmlns:a16="http://schemas.microsoft.com/office/drawing/2014/main" id="{65926FDC-324F-9899-D819-BC42A36E1E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622244" y="186165"/>
            <a:ext cx="2158076" cy="629439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41C07B4-F474-C5B2-7553-DB12A51BF8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2434442"/>
            <a:ext cx="5434938" cy="64126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0" i="0">
                <a:solidFill>
                  <a:srgbClr val="D66BBD"/>
                </a:solidFill>
                <a:latin typeface="Roboto Mono Medium" pitchFamily="2" charset="0"/>
                <a:ea typeface="Roboto Mono Medium" pitchFamily="2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Text Placeholder 19">
            <a:extLst>
              <a:ext uri="{FF2B5EF4-FFF2-40B4-BE49-F238E27FC236}">
                <a16:creationId xmlns:a16="http://schemas.microsoft.com/office/drawing/2014/main" id="{1660165B-04E4-580E-9042-9C0BB020EF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3228108"/>
            <a:ext cx="5434938" cy="310157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1pPr>
            <a:lvl2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2pPr>
            <a:lvl3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3pPr>
            <a:lvl4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4pPr>
            <a:lvl5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Google Shape;52;p18">
            <a:extLst>
              <a:ext uri="{FF2B5EF4-FFF2-40B4-BE49-F238E27FC236}">
                <a16:creationId xmlns:a16="http://schemas.microsoft.com/office/drawing/2014/main" id="{4FE33352-D811-3E84-EBEB-19096F8E535C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t="53928" r="37563"/>
          <a:stretch/>
        </p:blipFill>
        <p:spPr>
          <a:xfrm>
            <a:off x="-103894" y="3799765"/>
            <a:ext cx="3602874" cy="315964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60;p18">
            <a:extLst>
              <a:ext uri="{FF2B5EF4-FFF2-40B4-BE49-F238E27FC236}">
                <a16:creationId xmlns:a16="http://schemas.microsoft.com/office/drawing/2014/main" id="{F6926E76-224F-2A1C-72B3-3DE8566E5F84}"/>
              </a:ext>
            </a:extLst>
          </p:cNvPr>
          <p:cNvSpPr>
            <a:spLocks noGrp="1"/>
          </p:cNvSpPr>
          <p:nvPr>
            <p:ph type="pic" idx="4"/>
          </p:nvPr>
        </p:nvSpPr>
        <p:spPr>
          <a:xfrm>
            <a:off x="1717040" y="13006"/>
            <a:ext cx="4002004" cy="2763114"/>
          </a:xfrm>
          <a:prstGeom prst="rect">
            <a:avLst/>
          </a:prstGeom>
          <a:noFill/>
          <a:ln>
            <a:noFill/>
          </a:ln>
        </p:spPr>
      </p:sp>
      <p:sp>
        <p:nvSpPr>
          <p:cNvPr id="12" name="Google Shape;58;p18">
            <a:extLst>
              <a:ext uri="{FF2B5EF4-FFF2-40B4-BE49-F238E27FC236}">
                <a16:creationId xmlns:a16="http://schemas.microsoft.com/office/drawing/2014/main" id="{ADB41393-16E4-577B-E918-9BF81692EE60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795748" y="943232"/>
            <a:ext cx="4114799" cy="5157528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98329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Graphic Photo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C59F5826-1BA4-96B8-D702-4E6FD0A7B4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360" y="1026689"/>
            <a:ext cx="5434938" cy="1458553"/>
          </a:xfrm>
        </p:spPr>
        <p:txBody>
          <a:bodyPr>
            <a:noAutofit/>
          </a:bodyPr>
          <a:lstStyle>
            <a:lvl1pPr>
              <a:defRPr sz="4200" b="1" i="0">
                <a:solidFill>
                  <a:srgbClr val="002D61"/>
                </a:solidFill>
                <a:latin typeface="Work Sans Black" pitchFamily="2" charset="77"/>
              </a:defRPr>
            </a:lvl1pPr>
          </a:lstStyle>
          <a:p>
            <a:r>
              <a:rPr lang="es-MX" dirty="0"/>
              <a:t>Headline Goes Here</a:t>
            </a:r>
            <a:endParaRPr lang="es-CL" dirty="0"/>
          </a:p>
        </p:txBody>
      </p:sp>
      <p:pic>
        <p:nvPicPr>
          <p:cNvPr id="4" name="Imagen 6">
            <a:extLst>
              <a:ext uri="{FF2B5EF4-FFF2-40B4-BE49-F238E27FC236}">
                <a16:creationId xmlns:a16="http://schemas.microsoft.com/office/drawing/2014/main" id="{65926FDC-324F-9899-D819-BC42A36E1E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56324" y="186165"/>
            <a:ext cx="2158076" cy="629439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41C07B4-F474-C5B2-7553-DB12A51BF8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360" y="2485242"/>
            <a:ext cx="5434938" cy="64126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0" i="0">
                <a:solidFill>
                  <a:srgbClr val="D66BBD"/>
                </a:solidFill>
                <a:latin typeface="Roboto Mono Medium" pitchFamily="2" charset="0"/>
                <a:ea typeface="Roboto Mono Medium" pitchFamily="2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Text Placeholder 19">
            <a:extLst>
              <a:ext uri="{FF2B5EF4-FFF2-40B4-BE49-F238E27FC236}">
                <a16:creationId xmlns:a16="http://schemas.microsoft.com/office/drawing/2014/main" id="{1660165B-04E4-580E-9042-9C0BB020EF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7360" y="3278908"/>
            <a:ext cx="5434938" cy="311173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1pPr>
            <a:lvl2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2pPr>
            <a:lvl3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3pPr>
            <a:lvl4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4pPr>
            <a:lvl5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Google Shape;62;p19">
            <a:extLst>
              <a:ext uri="{FF2B5EF4-FFF2-40B4-BE49-F238E27FC236}">
                <a16:creationId xmlns:a16="http://schemas.microsoft.com/office/drawing/2014/main" id="{D4DC2629-EA33-4D7B-3E7D-328181175B3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6464587" y="0"/>
            <a:ext cx="574086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65;p19">
            <a:extLst>
              <a:ext uri="{FF2B5EF4-FFF2-40B4-BE49-F238E27FC236}">
                <a16:creationId xmlns:a16="http://schemas.microsoft.com/office/drawing/2014/main" id="{3DF57945-E82D-D767-C1CD-0A2FB0A93FC3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6524327" y="92077"/>
            <a:ext cx="57703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8;p18">
            <a:extLst>
              <a:ext uri="{FF2B5EF4-FFF2-40B4-BE49-F238E27FC236}">
                <a16:creationId xmlns:a16="http://schemas.microsoft.com/office/drawing/2014/main" id="{1B073D3C-BAE6-BE06-EFBD-D59E14BE4C5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277616" y="931569"/>
            <a:ext cx="4114799" cy="5157528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70;p19">
            <a:extLst>
              <a:ext uri="{FF2B5EF4-FFF2-40B4-BE49-F238E27FC236}">
                <a16:creationId xmlns:a16="http://schemas.microsoft.com/office/drawing/2014/main" id="{92CBEE39-4107-F068-B2D3-3E175A82C236}"/>
              </a:ext>
            </a:extLst>
          </p:cNvPr>
          <p:cNvSpPr>
            <a:spLocks noGrp="1"/>
          </p:cNvSpPr>
          <p:nvPr>
            <p:ph type="pic" idx="4"/>
          </p:nvPr>
        </p:nvSpPr>
        <p:spPr>
          <a:xfrm>
            <a:off x="6464586" y="0"/>
            <a:ext cx="4670773" cy="3224854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756183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Nav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F1458A-F5CC-76C6-40D4-D6A521854D51}"/>
              </a:ext>
            </a:extLst>
          </p:cNvPr>
          <p:cNvSpPr/>
          <p:nvPr userDrawn="1"/>
        </p:nvSpPr>
        <p:spPr>
          <a:xfrm>
            <a:off x="-9895" y="0"/>
            <a:ext cx="5676389" cy="6858000"/>
          </a:xfrm>
          <a:prstGeom prst="rect">
            <a:avLst/>
          </a:prstGeom>
          <a:solidFill>
            <a:srgbClr val="002D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Imagen 6">
            <a:extLst>
              <a:ext uri="{FF2B5EF4-FFF2-40B4-BE49-F238E27FC236}">
                <a16:creationId xmlns:a16="http://schemas.microsoft.com/office/drawing/2014/main" id="{0E0A731D-11F5-D2A2-D96A-F4EFD981F4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114" y="197587"/>
            <a:ext cx="2158077" cy="630345"/>
          </a:xfrm>
          <a:prstGeom prst="rect">
            <a:avLst/>
          </a:prstGeom>
        </p:spPr>
      </p:pic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67F9B47E-4241-7DA6-D859-25249C7326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664030"/>
            <a:ext cx="5434938" cy="64126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0" i="0">
                <a:solidFill>
                  <a:srgbClr val="D66BBD"/>
                </a:solidFill>
                <a:latin typeface="Roboto Mono Medium" pitchFamily="2" charset="0"/>
                <a:ea typeface="Roboto Mono Medium" pitchFamily="2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88B64866-FE70-0FA3-454B-DA8AD99FF8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567543"/>
            <a:ext cx="5434938" cy="477289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1pPr>
            <a:lvl2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2pPr>
            <a:lvl3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3pPr>
            <a:lvl4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4pPr>
            <a:lvl5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Imagen 1">
            <a:extLst>
              <a:ext uri="{FF2B5EF4-FFF2-40B4-BE49-F238E27FC236}">
                <a16:creationId xmlns:a16="http://schemas.microsoft.com/office/drawing/2014/main" id="{85558A45-F867-E1F9-354F-DD67AF72CB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17893" b="7766"/>
          <a:stretch/>
        </p:blipFill>
        <p:spPr>
          <a:xfrm rot="5400000">
            <a:off x="427882" y="3927396"/>
            <a:ext cx="2502722" cy="3358490"/>
          </a:xfrm>
          <a:prstGeom prst="rect">
            <a:avLst/>
          </a:prstGeom>
        </p:spPr>
      </p:pic>
      <p:pic>
        <p:nvPicPr>
          <p:cNvPr id="12" name="Google Shape;22;p14">
            <a:extLst>
              <a:ext uri="{FF2B5EF4-FFF2-40B4-BE49-F238E27FC236}">
                <a16:creationId xmlns:a16="http://schemas.microsoft.com/office/drawing/2014/main" id="{B2C15805-B5F9-724B-C783-C404AF252F56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t="10598" r="2534" b="2283"/>
          <a:stretch/>
        </p:blipFill>
        <p:spPr>
          <a:xfrm rot="5400000">
            <a:off x="60862" y="3368140"/>
            <a:ext cx="3428998" cy="35507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8">
            <a:extLst>
              <a:ext uri="{FF2B5EF4-FFF2-40B4-BE49-F238E27FC236}">
                <a16:creationId xmlns:a16="http://schemas.microsoft.com/office/drawing/2014/main" id="{614C9D2A-D0B1-438B-4D4B-82D0225BD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114" y="1209435"/>
            <a:ext cx="4818150" cy="2219563"/>
          </a:xfrm>
        </p:spPr>
        <p:txBody>
          <a:bodyPr>
            <a:noAutofit/>
          </a:bodyPr>
          <a:lstStyle>
            <a:lvl1pPr>
              <a:defRPr sz="4200" b="1" i="0">
                <a:solidFill>
                  <a:srgbClr val="FBE232"/>
                </a:solidFill>
                <a:latin typeface="Work Sans Black" pitchFamily="2" charset="77"/>
              </a:defRPr>
            </a:lvl1pPr>
          </a:lstStyle>
          <a:p>
            <a:r>
              <a:rPr lang="es-MX" dirty="0"/>
              <a:t>Headline </a:t>
            </a:r>
            <a:br>
              <a:rPr lang="es-MX" dirty="0"/>
            </a:br>
            <a:r>
              <a:rPr lang="es-MX" dirty="0"/>
              <a:t>Goes Here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508282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Fuch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F1458A-F5CC-76C6-40D4-D6A521854D51}"/>
              </a:ext>
            </a:extLst>
          </p:cNvPr>
          <p:cNvSpPr/>
          <p:nvPr userDrawn="1"/>
        </p:nvSpPr>
        <p:spPr>
          <a:xfrm>
            <a:off x="-9895" y="0"/>
            <a:ext cx="5676389" cy="6858000"/>
          </a:xfrm>
          <a:prstGeom prst="rect">
            <a:avLst/>
          </a:prstGeom>
          <a:solidFill>
            <a:srgbClr val="D66B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67F9B47E-4241-7DA6-D859-25249C7326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664030"/>
            <a:ext cx="5434938" cy="64126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0" i="0">
                <a:solidFill>
                  <a:srgbClr val="D66BBD"/>
                </a:solidFill>
                <a:latin typeface="Roboto Mono Medium" pitchFamily="2" charset="0"/>
                <a:ea typeface="Roboto Mono Medium" pitchFamily="2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88B64866-FE70-0FA3-454B-DA8AD99FF8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567543"/>
            <a:ext cx="5434938" cy="477289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1pPr>
            <a:lvl2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2pPr>
            <a:lvl3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3pPr>
            <a:lvl4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4pPr>
            <a:lvl5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Imagen 1">
            <a:extLst>
              <a:ext uri="{FF2B5EF4-FFF2-40B4-BE49-F238E27FC236}">
                <a16:creationId xmlns:a16="http://schemas.microsoft.com/office/drawing/2014/main" id="{85558A45-F867-E1F9-354F-DD67AF72C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17893" b="7766"/>
          <a:stretch/>
        </p:blipFill>
        <p:spPr>
          <a:xfrm rot="5400000">
            <a:off x="427882" y="3927396"/>
            <a:ext cx="2502722" cy="3358490"/>
          </a:xfrm>
          <a:prstGeom prst="rect">
            <a:avLst/>
          </a:prstGeom>
        </p:spPr>
      </p:pic>
      <p:sp>
        <p:nvSpPr>
          <p:cNvPr id="2" name="Título 8">
            <a:extLst>
              <a:ext uri="{FF2B5EF4-FFF2-40B4-BE49-F238E27FC236}">
                <a16:creationId xmlns:a16="http://schemas.microsoft.com/office/drawing/2014/main" id="{614C9D2A-D0B1-438B-4D4B-82D0225BD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114" y="1209435"/>
            <a:ext cx="4818150" cy="2219563"/>
          </a:xfrm>
        </p:spPr>
        <p:txBody>
          <a:bodyPr>
            <a:noAutofit/>
          </a:bodyPr>
          <a:lstStyle>
            <a:lvl1pPr>
              <a:defRPr sz="4200" b="1" i="0">
                <a:solidFill>
                  <a:schemeClr val="bg1"/>
                </a:solidFill>
                <a:latin typeface="Work Sans Black" pitchFamily="2" charset="77"/>
              </a:defRPr>
            </a:lvl1pPr>
          </a:lstStyle>
          <a:p>
            <a:r>
              <a:rPr lang="es-MX" dirty="0"/>
              <a:t>Headline </a:t>
            </a:r>
            <a:br>
              <a:rPr lang="es-MX" dirty="0"/>
            </a:br>
            <a:r>
              <a:rPr lang="es-MX" dirty="0"/>
              <a:t>Goes Here</a:t>
            </a:r>
            <a:endParaRPr lang="es-CL" dirty="0"/>
          </a:p>
        </p:txBody>
      </p:sp>
      <p:pic>
        <p:nvPicPr>
          <p:cNvPr id="5" name="Google Shape;31;p15">
            <a:extLst>
              <a:ext uri="{FF2B5EF4-FFF2-40B4-BE49-F238E27FC236}">
                <a16:creationId xmlns:a16="http://schemas.microsoft.com/office/drawing/2014/main" id="{802B7FCC-A1C6-7C78-5C59-AEB180D50CF2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0" y="4826643"/>
            <a:ext cx="3388015" cy="203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BE534F8-6EEC-B238-D4F3-5BD9D269934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00114" y="198040"/>
            <a:ext cx="2158077" cy="62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17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Ne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F1458A-F5CC-76C6-40D4-D6A521854D51}"/>
              </a:ext>
            </a:extLst>
          </p:cNvPr>
          <p:cNvSpPr/>
          <p:nvPr userDrawn="1"/>
        </p:nvSpPr>
        <p:spPr>
          <a:xfrm>
            <a:off x="-9895" y="0"/>
            <a:ext cx="5676389" cy="6858000"/>
          </a:xfrm>
          <a:prstGeom prst="rect">
            <a:avLst/>
          </a:prstGeom>
          <a:solidFill>
            <a:srgbClr val="FBE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67F9B47E-4241-7DA6-D859-25249C7326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664030"/>
            <a:ext cx="5434938" cy="64126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0" i="0">
                <a:solidFill>
                  <a:srgbClr val="D66BBD"/>
                </a:solidFill>
                <a:latin typeface="Roboto Mono Medium" pitchFamily="2" charset="0"/>
                <a:ea typeface="Roboto Mono Medium" pitchFamily="2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88B64866-FE70-0FA3-454B-DA8AD99FF8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567543"/>
            <a:ext cx="5434938" cy="477289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1pPr>
            <a:lvl2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2pPr>
            <a:lvl3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3pPr>
            <a:lvl4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4pPr>
            <a:lvl5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Imagen 1">
            <a:extLst>
              <a:ext uri="{FF2B5EF4-FFF2-40B4-BE49-F238E27FC236}">
                <a16:creationId xmlns:a16="http://schemas.microsoft.com/office/drawing/2014/main" id="{85558A45-F867-E1F9-354F-DD67AF72C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17893" b="7766"/>
          <a:stretch/>
        </p:blipFill>
        <p:spPr>
          <a:xfrm rot="5400000">
            <a:off x="427882" y="3927396"/>
            <a:ext cx="2502722" cy="3358490"/>
          </a:xfrm>
          <a:prstGeom prst="rect">
            <a:avLst/>
          </a:prstGeom>
        </p:spPr>
      </p:pic>
      <p:sp>
        <p:nvSpPr>
          <p:cNvPr id="2" name="Título 8">
            <a:extLst>
              <a:ext uri="{FF2B5EF4-FFF2-40B4-BE49-F238E27FC236}">
                <a16:creationId xmlns:a16="http://schemas.microsoft.com/office/drawing/2014/main" id="{614C9D2A-D0B1-438B-4D4B-82D0225BD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114" y="1209435"/>
            <a:ext cx="4818150" cy="2219563"/>
          </a:xfrm>
        </p:spPr>
        <p:txBody>
          <a:bodyPr>
            <a:noAutofit/>
          </a:bodyPr>
          <a:lstStyle>
            <a:lvl1pPr>
              <a:defRPr sz="4200" b="1" i="0">
                <a:solidFill>
                  <a:srgbClr val="002D61"/>
                </a:solidFill>
                <a:latin typeface="Work Sans Black" pitchFamily="2" charset="77"/>
              </a:defRPr>
            </a:lvl1pPr>
          </a:lstStyle>
          <a:p>
            <a:r>
              <a:rPr lang="es-MX" dirty="0"/>
              <a:t>Headline </a:t>
            </a:r>
            <a:br>
              <a:rPr lang="es-MX" dirty="0"/>
            </a:br>
            <a:r>
              <a:rPr lang="es-MX" dirty="0"/>
              <a:t>Goes Here</a:t>
            </a:r>
            <a:endParaRPr lang="es-C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BE534F8-6EEC-B238-D4F3-5BD9D26993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0114" y="198040"/>
            <a:ext cx="2158077" cy="629439"/>
          </a:xfrm>
          <a:prstGeom prst="rect">
            <a:avLst/>
          </a:prstGeom>
        </p:spPr>
      </p:pic>
      <p:pic>
        <p:nvPicPr>
          <p:cNvPr id="10" name="Google Shape;40;p16">
            <a:extLst>
              <a:ext uri="{FF2B5EF4-FFF2-40B4-BE49-F238E27FC236}">
                <a16:creationId xmlns:a16="http://schemas.microsoft.com/office/drawing/2014/main" id="{660015E7-68A9-9432-5E2E-97DEC3D011C2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9895" y="4736777"/>
            <a:ext cx="3537897" cy="2121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20156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eafo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F1458A-F5CC-76C6-40D4-D6A521854D51}"/>
              </a:ext>
            </a:extLst>
          </p:cNvPr>
          <p:cNvSpPr/>
          <p:nvPr userDrawn="1"/>
        </p:nvSpPr>
        <p:spPr>
          <a:xfrm>
            <a:off x="-9895" y="0"/>
            <a:ext cx="5676389" cy="6858000"/>
          </a:xfrm>
          <a:prstGeom prst="rect">
            <a:avLst/>
          </a:prstGeom>
          <a:solidFill>
            <a:srgbClr val="ADDE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67F9B47E-4241-7DA6-D859-25249C7326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664030"/>
            <a:ext cx="5434938" cy="64126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0" i="0">
                <a:solidFill>
                  <a:srgbClr val="D66BBD"/>
                </a:solidFill>
                <a:latin typeface="Roboto Mono Medium" pitchFamily="2" charset="0"/>
                <a:ea typeface="Roboto Mono Medium" pitchFamily="2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88B64866-FE70-0FA3-454B-DA8AD99FF8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567543"/>
            <a:ext cx="5434938" cy="477289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1pPr>
            <a:lvl2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2pPr>
            <a:lvl3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3pPr>
            <a:lvl4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4pPr>
            <a:lvl5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Imagen 1">
            <a:extLst>
              <a:ext uri="{FF2B5EF4-FFF2-40B4-BE49-F238E27FC236}">
                <a16:creationId xmlns:a16="http://schemas.microsoft.com/office/drawing/2014/main" id="{85558A45-F867-E1F9-354F-DD67AF72C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17893" b="7766"/>
          <a:stretch/>
        </p:blipFill>
        <p:spPr>
          <a:xfrm rot="5400000">
            <a:off x="427882" y="3927396"/>
            <a:ext cx="2502722" cy="3358490"/>
          </a:xfrm>
          <a:prstGeom prst="rect">
            <a:avLst/>
          </a:prstGeom>
        </p:spPr>
      </p:pic>
      <p:sp>
        <p:nvSpPr>
          <p:cNvPr id="2" name="Título 8">
            <a:extLst>
              <a:ext uri="{FF2B5EF4-FFF2-40B4-BE49-F238E27FC236}">
                <a16:creationId xmlns:a16="http://schemas.microsoft.com/office/drawing/2014/main" id="{614C9D2A-D0B1-438B-4D4B-82D0225BD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114" y="1209435"/>
            <a:ext cx="4818150" cy="2219563"/>
          </a:xfrm>
        </p:spPr>
        <p:txBody>
          <a:bodyPr>
            <a:noAutofit/>
          </a:bodyPr>
          <a:lstStyle>
            <a:lvl1pPr>
              <a:defRPr sz="4200" b="1" i="0">
                <a:solidFill>
                  <a:srgbClr val="002D61"/>
                </a:solidFill>
                <a:latin typeface="Work Sans Black" pitchFamily="2" charset="77"/>
              </a:defRPr>
            </a:lvl1pPr>
          </a:lstStyle>
          <a:p>
            <a:r>
              <a:rPr lang="es-MX" dirty="0"/>
              <a:t>Headline </a:t>
            </a:r>
            <a:br>
              <a:rPr lang="es-MX" dirty="0"/>
            </a:br>
            <a:r>
              <a:rPr lang="es-MX" dirty="0"/>
              <a:t>Goes Here</a:t>
            </a:r>
            <a:endParaRPr lang="es-C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BE534F8-6EEC-B238-D4F3-5BD9D26993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0114" y="198040"/>
            <a:ext cx="2158077" cy="629439"/>
          </a:xfrm>
          <a:prstGeom prst="rect">
            <a:avLst/>
          </a:prstGeom>
        </p:spPr>
      </p:pic>
      <p:pic>
        <p:nvPicPr>
          <p:cNvPr id="10" name="Google Shape;40;p16">
            <a:extLst>
              <a:ext uri="{FF2B5EF4-FFF2-40B4-BE49-F238E27FC236}">
                <a16:creationId xmlns:a16="http://schemas.microsoft.com/office/drawing/2014/main" id="{660015E7-68A9-9432-5E2E-97DEC3D011C2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9895" y="4736777"/>
            <a:ext cx="3537897" cy="2121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65873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F1458A-F5CC-76C6-40D4-D6A521854D51}"/>
              </a:ext>
            </a:extLst>
          </p:cNvPr>
          <p:cNvSpPr/>
          <p:nvPr userDrawn="1"/>
        </p:nvSpPr>
        <p:spPr>
          <a:xfrm>
            <a:off x="-9895" y="0"/>
            <a:ext cx="5676389" cy="6858000"/>
          </a:xfrm>
          <a:prstGeom prst="rect">
            <a:avLst/>
          </a:prstGeom>
          <a:solidFill>
            <a:srgbClr val="EB66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67F9B47E-4241-7DA6-D859-25249C7326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664030"/>
            <a:ext cx="5434938" cy="64126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0" i="0">
                <a:solidFill>
                  <a:srgbClr val="D66BBD"/>
                </a:solidFill>
                <a:latin typeface="Roboto Mono Medium" pitchFamily="2" charset="0"/>
                <a:ea typeface="Roboto Mono Medium" pitchFamily="2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88B64866-FE70-0FA3-454B-DA8AD99FF8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567543"/>
            <a:ext cx="5434938" cy="477289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1pPr>
            <a:lvl2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2pPr>
            <a:lvl3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3pPr>
            <a:lvl4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4pPr>
            <a:lvl5pPr>
              <a:defRPr sz="2000" b="0" i="0">
                <a:solidFill>
                  <a:srgbClr val="595959"/>
                </a:solidFill>
                <a:latin typeface="Work Sans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Imagen 1">
            <a:extLst>
              <a:ext uri="{FF2B5EF4-FFF2-40B4-BE49-F238E27FC236}">
                <a16:creationId xmlns:a16="http://schemas.microsoft.com/office/drawing/2014/main" id="{85558A45-F867-E1F9-354F-DD67AF72C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486" r="12727" b="4460"/>
          <a:stretch>
            <a:fillRect/>
          </a:stretch>
        </p:blipFill>
        <p:spPr>
          <a:xfrm rot="5400000">
            <a:off x="450439" y="4070381"/>
            <a:ext cx="2327285" cy="3247958"/>
          </a:xfrm>
          <a:prstGeom prst="rect">
            <a:avLst/>
          </a:prstGeom>
        </p:spPr>
      </p:pic>
      <p:sp>
        <p:nvSpPr>
          <p:cNvPr id="2" name="Título 8">
            <a:extLst>
              <a:ext uri="{FF2B5EF4-FFF2-40B4-BE49-F238E27FC236}">
                <a16:creationId xmlns:a16="http://schemas.microsoft.com/office/drawing/2014/main" id="{614C9D2A-D0B1-438B-4D4B-82D0225BD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114" y="1209435"/>
            <a:ext cx="4818150" cy="2219563"/>
          </a:xfrm>
        </p:spPr>
        <p:txBody>
          <a:bodyPr>
            <a:noAutofit/>
          </a:bodyPr>
          <a:lstStyle>
            <a:lvl1pPr>
              <a:defRPr sz="4200" b="1" i="0">
                <a:solidFill>
                  <a:schemeClr val="bg1"/>
                </a:solidFill>
                <a:latin typeface="Work Sans Black" pitchFamily="2" charset="77"/>
              </a:defRPr>
            </a:lvl1pPr>
          </a:lstStyle>
          <a:p>
            <a:r>
              <a:rPr lang="es-MX" dirty="0"/>
              <a:t>Headline </a:t>
            </a:r>
            <a:br>
              <a:rPr lang="es-MX" dirty="0"/>
            </a:br>
            <a:r>
              <a:rPr lang="es-MX" dirty="0"/>
              <a:t>Goes Here</a:t>
            </a:r>
            <a:endParaRPr lang="es-C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BE534F8-6EEC-B238-D4F3-5BD9D26993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0114" y="198040"/>
            <a:ext cx="2158077" cy="629439"/>
          </a:xfrm>
          <a:prstGeom prst="rect">
            <a:avLst/>
          </a:prstGeom>
        </p:spPr>
      </p:pic>
      <p:pic>
        <p:nvPicPr>
          <p:cNvPr id="12" name="Picture 11" descr="A yellow arm with black background&#10;&#10;AI-generated content may be incorrect.">
            <a:extLst>
              <a:ext uri="{FF2B5EF4-FFF2-40B4-BE49-F238E27FC236}">
                <a16:creationId xmlns:a16="http://schemas.microsoft.com/office/drawing/2014/main" id="{DBF6FAC6-4E8B-A40A-B1FD-88AA709139C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-9898" y="4736776"/>
            <a:ext cx="3537897" cy="212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675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No Logo - Navy">
    <p:bg>
      <p:bgPr>
        <a:solidFill>
          <a:srgbClr val="002D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">
            <a:extLst>
              <a:ext uri="{FF2B5EF4-FFF2-40B4-BE49-F238E27FC236}">
                <a16:creationId xmlns:a16="http://schemas.microsoft.com/office/drawing/2014/main" id="{E0CBCC00-7B34-1B33-64D2-797F46B019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0970" y="0"/>
            <a:ext cx="5740860" cy="6858000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C59F5826-1BA4-96B8-D702-4E6FD0A7B4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1052513"/>
            <a:ext cx="7295214" cy="2893186"/>
          </a:xfrm>
        </p:spPr>
        <p:txBody>
          <a:bodyPr/>
          <a:lstStyle>
            <a:lvl1pPr>
              <a:defRPr sz="6000" b="1" i="0">
                <a:solidFill>
                  <a:srgbClr val="ADDFD2"/>
                </a:solidFill>
                <a:latin typeface="Work Sans Black" pitchFamily="2" charset="77"/>
              </a:defRPr>
            </a:lvl1pPr>
          </a:lstStyle>
          <a:p>
            <a:r>
              <a:rPr lang="es-MX" dirty="0"/>
              <a:t>Click to add text</a:t>
            </a:r>
            <a:endParaRPr lang="es-CL" dirty="0"/>
          </a:p>
        </p:txBody>
      </p:sp>
      <p:pic>
        <p:nvPicPr>
          <p:cNvPr id="12" name="Google Shape;22;p14">
            <a:extLst>
              <a:ext uri="{FF2B5EF4-FFF2-40B4-BE49-F238E27FC236}">
                <a16:creationId xmlns:a16="http://schemas.microsoft.com/office/drawing/2014/main" id="{B2C15805-B5F9-724B-C783-C404AF252F56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33099" t="50799" r="1732" b="1496"/>
          <a:stretch/>
        </p:blipFill>
        <p:spPr>
          <a:xfrm>
            <a:off x="8431481" y="3586347"/>
            <a:ext cx="3760519" cy="32716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171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eon">
    <p:bg>
      <p:bgPr>
        <a:solidFill>
          <a:srgbClr val="FBE2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38;p16">
            <a:extLst>
              <a:ext uri="{FF2B5EF4-FFF2-40B4-BE49-F238E27FC236}">
                <a16:creationId xmlns:a16="http://schemas.microsoft.com/office/drawing/2014/main" id="{C6E97994-731B-A8E4-2D15-C4BA5CF581F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166518" y="0"/>
            <a:ext cx="503144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C59F5826-1BA4-96B8-D702-4E6FD0A7B4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1052513"/>
            <a:ext cx="7295214" cy="2893186"/>
          </a:xfrm>
        </p:spPr>
        <p:txBody>
          <a:bodyPr/>
          <a:lstStyle>
            <a:lvl1pPr>
              <a:defRPr sz="6000" b="1" i="0">
                <a:solidFill>
                  <a:srgbClr val="002D61"/>
                </a:solidFill>
                <a:latin typeface="Work Sans Black" pitchFamily="2" charset="77"/>
              </a:defRPr>
            </a:lvl1pPr>
          </a:lstStyle>
          <a:p>
            <a:r>
              <a:rPr lang="es-MX" dirty="0"/>
              <a:t>Click to add text</a:t>
            </a:r>
            <a:endParaRPr lang="es-CL" dirty="0"/>
          </a:p>
        </p:txBody>
      </p:sp>
      <p:pic>
        <p:nvPicPr>
          <p:cNvPr id="4" name="Imagen 6">
            <a:extLst>
              <a:ext uri="{FF2B5EF4-FFF2-40B4-BE49-F238E27FC236}">
                <a16:creationId xmlns:a16="http://schemas.microsoft.com/office/drawing/2014/main" id="{65926FDC-324F-9899-D819-BC42A36E1E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0114" y="198040"/>
            <a:ext cx="2158077" cy="629439"/>
          </a:xfrm>
          <a:prstGeom prst="rect">
            <a:avLst/>
          </a:prstGeom>
        </p:spPr>
      </p:pic>
      <p:pic>
        <p:nvPicPr>
          <p:cNvPr id="7" name="Google Shape;40;p16">
            <a:extLst>
              <a:ext uri="{FF2B5EF4-FFF2-40B4-BE49-F238E27FC236}">
                <a16:creationId xmlns:a16="http://schemas.microsoft.com/office/drawing/2014/main" id="{14CB2543-6E56-EA82-C66B-239F47F8EFB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6264080" y="3302000"/>
            <a:ext cx="5930900" cy="355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09520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No Logo - Fuchsia">
    <p:bg>
      <p:bgPr>
        <a:solidFill>
          <a:srgbClr val="D66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C59F5826-1BA4-96B8-D702-4E6FD0A7B4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1052513"/>
            <a:ext cx="7295214" cy="2893186"/>
          </a:xfrm>
        </p:spPr>
        <p:txBody>
          <a:bodyPr/>
          <a:lstStyle>
            <a:lvl1pPr>
              <a:defRPr sz="6000" b="1" i="0">
                <a:solidFill>
                  <a:schemeClr val="bg1"/>
                </a:solidFill>
                <a:latin typeface="Work Sans Black" pitchFamily="2" charset="77"/>
              </a:defRPr>
            </a:lvl1pPr>
          </a:lstStyle>
          <a:p>
            <a:r>
              <a:rPr lang="es-MX" dirty="0"/>
              <a:t>Click to add text</a:t>
            </a:r>
            <a:endParaRPr lang="es-CL" dirty="0"/>
          </a:p>
        </p:txBody>
      </p:sp>
      <p:pic>
        <p:nvPicPr>
          <p:cNvPr id="2" name="Google Shape;29;p15">
            <a:extLst>
              <a:ext uri="{FF2B5EF4-FFF2-40B4-BE49-F238E27FC236}">
                <a16:creationId xmlns:a16="http://schemas.microsoft.com/office/drawing/2014/main" id="{7B96E772-7EE6-1C06-19D5-D4EE69DCFB4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201006" y="0"/>
            <a:ext cx="499782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1;p15">
            <a:extLst>
              <a:ext uri="{FF2B5EF4-FFF2-40B4-BE49-F238E27FC236}">
                <a16:creationId xmlns:a16="http://schemas.microsoft.com/office/drawing/2014/main" id="{FEF5F758-BC6C-C12B-68F0-7CE9F69254C0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6261100" y="3302000"/>
            <a:ext cx="5930900" cy="355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06510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No Logo - Neon">
    <p:bg>
      <p:bgPr>
        <a:solidFill>
          <a:srgbClr val="FBE2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38;p16">
            <a:extLst>
              <a:ext uri="{FF2B5EF4-FFF2-40B4-BE49-F238E27FC236}">
                <a16:creationId xmlns:a16="http://schemas.microsoft.com/office/drawing/2014/main" id="{C6E97994-731B-A8E4-2D15-C4BA5CF581F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166518" y="0"/>
            <a:ext cx="503144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C59F5826-1BA4-96B8-D702-4E6FD0A7B4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1052513"/>
            <a:ext cx="7295214" cy="2893186"/>
          </a:xfrm>
        </p:spPr>
        <p:txBody>
          <a:bodyPr/>
          <a:lstStyle>
            <a:lvl1pPr>
              <a:defRPr sz="6000" b="1" i="0">
                <a:solidFill>
                  <a:srgbClr val="002D61"/>
                </a:solidFill>
                <a:latin typeface="Work Sans Black" pitchFamily="2" charset="77"/>
              </a:defRPr>
            </a:lvl1pPr>
          </a:lstStyle>
          <a:p>
            <a:r>
              <a:rPr lang="es-MX" dirty="0"/>
              <a:t>Click to add text</a:t>
            </a:r>
            <a:endParaRPr lang="es-CL" dirty="0"/>
          </a:p>
        </p:txBody>
      </p:sp>
      <p:pic>
        <p:nvPicPr>
          <p:cNvPr id="7" name="Google Shape;40;p16">
            <a:extLst>
              <a:ext uri="{FF2B5EF4-FFF2-40B4-BE49-F238E27FC236}">
                <a16:creationId xmlns:a16="http://schemas.microsoft.com/office/drawing/2014/main" id="{14CB2543-6E56-EA82-C66B-239F47F8EFB0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6264080" y="3302000"/>
            <a:ext cx="5930900" cy="355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71134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No Logo - Seafoam">
    <p:bg>
      <p:bgPr>
        <a:solidFill>
          <a:srgbClr val="AD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1">
            <a:extLst>
              <a:ext uri="{FF2B5EF4-FFF2-40B4-BE49-F238E27FC236}">
                <a16:creationId xmlns:a16="http://schemas.microsoft.com/office/drawing/2014/main" id="{ECEEE3E3-A6EE-7FC3-2D91-DD0B361B3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0970" y="0"/>
            <a:ext cx="5740860" cy="6858000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C59F5826-1BA4-96B8-D702-4E6FD0A7B4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1052513"/>
            <a:ext cx="7295214" cy="2893186"/>
          </a:xfrm>
        </p:spPr>
        <p:txBody>
          <a:bodyPr/>
          <a:lstStyle>
            <a:lvl1pPr>
              <a:defRPr sz="6000" b="1" i="0">
                <a:solidFill>
                  <a:srgbClr val="002D61"/>
                </a:solidFill>
                <a:latin typeface="Work Sans Black" pitchFamily="2" charset="77"/>
              </a:defRPr>
            </a:lvl1pPr>
          </a:lstStyle>
          <a:p>
            <a:r>
              <a:rPr lang="es-MX" dirty="0"/>
              <a:t>Click to add text</a:t>
            </a:r>
            <a:endParaRPr lang="es-CL" dirty="0"/>
          </a:p>
        </p:txBody>
      </p:sp>
      <p:pic>
        <p:nvPicPr>
          <p:cNvPr id="2" name="Google Shape;22;p14">
            <a:extLst>
              <a:ext uri="{FF2B5EF4-FFF2-40B4-BE49-F238E27FC236}">
                <a16:creationId xmlns:a16="http://schemas.microsoft.com/office/drawing/2014/main" id="{6CA9801C-F8F3-4BB3-1E3C-7F102D5469AD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33099" t="50799" r="1732" b="1496"/>
          <a:stretch/>
        </p:blipFill>
        <p:spPr>
          <a:xfrm>
            <a:off x="8431481" y="3586347"/>
            <a:ext cx="3760519" cy="32716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7822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No Logo - Orange">
    <p:bg>
      <p:bgPr>
        <a:solidFill>
          <a:srgbClr val="EB6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796B02E-819C-3134-4E8F-7B67CF2D73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61200" y="0"/>
            <a:ext cx="5740400" cy="6858000"/>
          </a:xfrm>
          <a:prstGeom prst="rect">
            <a:avLst/>
          </a:prstGeom>
          <a:noFill/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C59F5826-1BA4-96B8-D702-4E6FD0A7B4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1052513"/>
            <a:ext cx="7295214" cy="2893186"/>
          </a:xfrm>
        </p:spPr>
        <p:txBody>
          <a:bodyPr/>
          <a:lstStyle>
            <a:lvl1pPr>
              <a:defRPr sz="6000" b="1" i="0">
                <a:solidFill>
                  <a:schemeClr val="bg1"/>
                </a:solidFill>
                <a:latin typeface="Work Sans Black" pitchFamily="2" charset="77"/>
              </a:defRPr>
            </a:lvl1pPr>
          </a:lstStyle>
          <a:p>
            <a:r>
              <a:rPr lang="es-MX" dirty="0"/>
              <a:t>Click to add text</a:t>
            </a:r>
            <a:endParaRPr lang="es-CL" dirty="0"/>
          </a:p>
        </p:txBody>
      </p:sp>
      <p:pic>
        <p:nvPicPr>
          <p:cNvPr id="7" name="Google Shape;40;p16">
            <a:extLst>
              <a:ext uri="{FF2B5EF4-FFF2-40B4-BE49-F238E27FC236}">
                <a16:creationId xmlns:a16="http://schemas.microsoft.com/office/drawing/2014/main" id="{14CB2543-6E56-EA82-C66B-239F47F8EFB0}"/>
              </a:ext>
            </a:extLst>
          </p:cNvPr>
          <p:cNvPicPr preferRelativeResize="0"/>
          <p:nvPr userDrawn="1"/>
        </p:nvPicPr>
        <p:blipFill>
          <a:blip r:embed="rId3"/>
          <a:srcRect/>
          <a:stretch/>
        </p:blipFill>
        <p:spPr>
          <a:xfrm>
            <a:off x="6264080" y="3302000"/>
            <a:ext cx="5930900" cy="355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622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afoam">
    <p:bg>
      <p:bgPr>
        <a:solidFill>
          <a:srgbClr val="AD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1">
            <a:extLst>
              <a:ext uri="{FF2B5EF4-FFF2-40B4-BE49-F238E27FC236}">
                <a16:creationId xmlns:a16="http://schemas.microsoft.com/office/drawing/2014/main" id="{ECEEE3E3-A6EE-7FC3-2D91-DD0B361B3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0970" y="0"/>
            <a:ext cx="5740860" cy="6858000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C59F5826-1BA4-96B8-D702-4E6FD0A7B4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1052513"/>
            <a:ext cx="7295214" cy="2893186"/>
          </a:xfrm>
        </p:spPr>
        <p:txBody>
          <a:bodyPr/>
          <a:lstStyle>
            <a:lvl1pPr>
              <a:defRPr sz="6000" b="1" i="0">
                <a:solidFill>
                  <a:srgbClr val="002D61"/>
                </a:solidFill>
                <a:latin typeface="Work Sans Black" pitchFamily="2" charset="77"/>
              </a:defRPr>
            </a:lvl1pPr>
          </a:lstStyle>
          <a:p>
            <a:r>
              <a:rPr lang="es-MX" dirty="0"/>
              <a:t>Click to add text</a:t>
            </a:r>
            <a:endParaRPr lang="es-CL" dirty="0"/>
          </a:p>
        </p:txBody>
      </p:sp>
      <p:pic>
        <p:nvPicPr>
          <p:cNvPr id="4" name="Imagen 6">
            <a:extLst>
              <a:ext uri="{FF2B5EF4-FFF2-40B4-BE49-F238E27FC236}">
                <a16:creationId xmlns:a16="http://schemas.microsoft.com/office/drawing/2014/main" id="{65926FDC-324F-9899-D819-BC42A36E1E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0114" y="198040"/>
            <a:ext cx="2158077" cy="629439"/>
          </a:xfrm>
          <a:prstGeom prst="rect">
            <a:avLst/>
          </a:prstGeom>
        </p:spPr>
      </p:pic>
      <p:pic>
        <p:nvPicPr>
          <p:cNvPr id="2" name="Google Shape;22;p14">
            <a:extLst>
              <a:ext uri="{FF2B5EF4-FFF2-40B4-BE49-F238E27FC236}">
                <a16:creationId xmlns:a16="http://schemas.microsoft.com/office/drawing/2014/main" id="{6CA9801C-F8F3-4BB3-1E3C-7F102D5469AD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l="33099" t="50799" r="1732" b="1496"/>
          <a:stretch/>
        </p:blipFill>
        <p:spPr>
          <a:xfrm>
            <a:off x="8431481" y="3586347"/>
            <a:ext cx="3760519" cy="32716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91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Orange">
    <p:bg>
      <p:bgPr>
        <a:solidFill>
          <a:srgbClr val="EB6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796B02E-819C-3134-4E8F-7B67CF2D73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61200" y="0"/>
            <a:ext cx="5740400" cy="6858000"/>
          </a:xfrm>
          <a:prstGeom prst="rect">
            <a:avLst/>
          </a:prstGeom>
          <a:noFill/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C59F5826-1BA4-96B8-D702-4E6FD0A7B4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1052513"/>
            <a:ext cx="7295214" cy="2893186"/>
          </a:xfrm>
        </p:spPr>
        <p:txBody>
          <a:bodyPr/>
          <a:lstStyle>
            <a:lvl1pPr>
              <a:defRPr sz="6000" b="1" i="0">
                <a:solidFill>
                  <a:schemeClr val="bg1"/>
                </a:solidFill>
                <a:latin typeface="Work Sans Black" pitchFamily="2" charset="77"/>
              </a:defRPr>
            </a:lvl1pPr>
          </a:lstStyle>
          <a:p>
            <a:r>
              <a:rPr lang="es-MX" dirty="0"/>
              <a:t>Click to add text</a:t>
            </a:r>
            <a:endParaRPr lang="es-CL" dirty="0"/>
          </a:p>
        </p:txBody>
      </p:sp>
      <p:pic>
        <p:nvPicPr>
          <p:cNvPr id="4" name="Imagen 6">
            <a:extLst>
              <a:ext uri="{FF2B5EF4-FFF2-40B4-BE49-F238E27FC236}">
                <a16:creationId xmlns:a16="http://schemas.microsoft.com/office/drawing/2014/main" id="{65926FDC-324F-9899-D819-BC42A36E1E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0114" y="198040"/>
            <a:ext cx="2158077" cy="629439"/>
          </a:xfrm>
          <a:prstGeom prst="rect">
            <a:avLst/>
          </a:prstGeom>
        </p:spPr>
      </p:pic>
      <p:pic>
        <p:nvPicPr>
          <p:cNvPr id="7" name="Google Shape;40;p16">
            <a:extLst>
              <a:ext uri="{FF2B5EF4-FFF2-40B4-BE49-F238E27FC236}">
                <a16:creationId xmlns:a16="http://schemas.microsoft.com/office/drawing/2014/main" id="{14CB2543-6E56-EA82-C66B-239F47F8EFB0}"/>
              </a:ext>
            </a:extLst>
          </p:cNvPr>
          <p:cNvPicPr preferRelativeResize="0"/>
          <p:nvPr userDrawn="1"/>
        </p:nvPicPr>
        <p:blipFill>
          <a:blip r:embed="rId4"/>
          <a:srcRect/>
          <a:stretch/>
        </p:blipFill>
        <p:spPr>
          <a:xfrm>
            <a:off x="6264080" y="3302000"/>
            <a:ext cx="5930900" cy="355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1367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er - Navy">
    <p:bg>
      <p:bgPr>
        <a:solidFill>
          <a:srgbClr val="002D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">
            <a:extLst>
              <a:ext uri="{FF2B5EF4-FFF2-40B4-BE49-F238E27FC236}">
                <a16:creationId xmlns:a16="http://schemas.microsoft.com/office/drawing/2014/main" id="{E0CBCC00-7B34-1B33-64D2-797F46B019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9928"/>
          <a:stretch/>
        </p:blipFill>
        <p:spPr>
          <a:xfrm>
            <a:off x="-1" y="0"/>
            <a:ext cx="1726393" cy="6858000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C59F5826-1BA4-96B8-D702-4E6FD0A7B4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5967" y="1982407"/>
            <a:ext cx="8920065" cy="2893186"/>
          </a:xfrm>
        </p:spPr>
        <p:txBody>
          <a:bodyPr/>
          <a:lstStyle>
            <a:lvl1pPr algn="ctr">
              <a:defRPr sz="6000" b="1" i="0">
                <a:solidFill>
                  <a:srgbClr val="ADDFD2"/>
                </a:solidFill>
                <a:latin typeface="Work Sans Black" pitchFamily="2" charset="77"/>
              </a:defRPr>
            </a:lvl1pPr>
          </a:lstStyle>
          <a:p>
            <a:r>
              <a:rPr lang="es-MX" dirty="0"/>
              <a:t>Click to add text</a:t>
            </a:r>
            <a:endParaRPr lang="es-CL" dirty="0"/>
          </a:p>
        </p:txBody>
      </p:sp>
      <p:pic>
        <p:nvPicPr>
          <p:cNvPr id="10" name="Imagen 6">
            <a:extLst>
              <a:ext uri="{FF2B5EF4-FFF2-40B4-BE49-F238E27FC236}">
                <a16:creationId xmlns:a16="http://schemas.microsoft.com/office/drawing/2014/main" id="{0E0A731D-11F5-D2A2-D96A-F4EFD981F4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988049" y="528337"/>
            <a:ext cx="4215902" cy="1231407"/>
          </a:xfrm>
          <a:prstGeom prst="rect">
            <a:avLst/>
          </a:prstGeom>
        </p:spPr>
      </p:pic>
      <p:pic>
        <p:nvPicPr>
          <p:cNvPr id="12" name="Google Shape;22;p14">
            <a:extLst>
              <a:ext uri="{FF2B5EF4-FFF2-40B4-BE49-F238E27FC236}">
                <a16:creationId xmlns:a16="http://schemas.microsoft.com/office/drawing/2014/main" id="{B2C15805-B5F9-724B-C783-C404AF252F56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l="33099" t="50799" r="1732" b="1496"/>
          <a:stretch/>
        </p:blipFill>
        <p:spPr>
          <a:xfrm>
            <a:off x="8431481" y="3586347"/>
            <a:ext cx="3760519" cy="32716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369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er - Fuchsia">
    <p:bg>
      <p:bgPr>
        <a:solidFill>
          <a:srgbClr val="D66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">
            <a:extLst>
              <a:ext uri="{FF2B5EF4-FFF2-40B4-BE49-F238E27FC236}">
                <a16:creationId xmlns:a16="http://schemas.microsoft.com/office/drawing/2014/main" id="{E0CBCC00-7B34-1B33-64D2-797F46B019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9928"/>
          <a:stretch/>
        </p:blipFill>
        <p:spPr>
          <a:xfrm>
            <a:off x="-1" y="0"/>
            <a:ext cx="1726393" cy="6858000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C59F5826-1BA4-96B8-D702-4E6FD0A7B4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5967" y="1982407"/>
            <a:ext cx="8920065" cy="2893186"/>
          </a:xfrm>
        </p:spPr>
        <p:txBody>
          <a:bodyPr/>
          <a:lstStyle>
            <a:lvl1pPr algn="ctr">
              <a:defRPr sz="6000" b="1" i="0">
                <a:solidFill>
                  <a:schemeClr val="bg1"/>
                </a:solidFill>
                <a:latin typeface="Work Sans Black" pitchFamily="2" charset="77"/>
              </a:defRPr>
            </a:lvl1pPr>
          </a:lstStyle>
          <a:p>
            <a:r>
              <a:rPr lang="es-MX" dirty="0"/>
              <a:t>Click to add text</a:t>
            </a:r>
            <a:endParaRPr lang="es-CL" dirty="0"/>
          </a:p>
        </p:txBody>
      </p:sp>
      <p:pic>
        <p:nvPicPr>
          <p:cNvPr id="10" name="Imagen 6">
            <a:extLst>
              <a:ext uri="{FF2B5EF4-FFF2-40B4-BE49-F238E27FC236}">
                <a16:creationId xmlns:a16="http://schemas.microsoft.com/office/drawing/2014/main" id="{0E0A731D-11F5-D2A2-D96A-F4EFD981F4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988049" y="529221"/>
            <a:ext cx="4215902" cy="1229638"/>
          </a:xfrm>
          <a:prstGeom prst="rect">
            <a:avLst/>
          </a:prstGeom>
        </p:spPr>
      </p:pic>
      <p:pic>
        <p:nvPicPr>
          <p:cNvPr id="2" name="Google Shape;31;p15">
            <a:extLst>
              <a:ext uri="{FF2B5EF4-FFF2-40B4-BE49-F238E27FC236}">
                <a16:creationId xmlns:a16="http://schemas.microsoft.com/office/drawing/2014/main" id="{B1FEC382-D970-80A7-E82A-9BA6205002B2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6261100" y="3302000"/>
            <a:ext cx="5930900" cy="355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78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er - Neon">
    <p:bg>
      <p:bgPr>
        <a:solidFill>
          <a:srgbClr val="FBE2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">
            <a:extLst>
              <a:ext uri="{FF2B5EF4-FFF2-40B4-BE49-F238E27FC236}">
                <a16:creationId xmlns:a16="http://schemas.microsoft.com/office/drawing/2014/main" id="{E0CBCC00-7B34-1B33-64D2-797F46B019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9928"/>
          <a:stretch/>
        </p:blipFill>
        <p:spPr>
          <a:xfrm>
            <a:off x="-1" y="0"/>
            <a:ext cx="1726393" cy="6858000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C59F5826-1BA4-96B8-D702-4E6FD0A7B4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5967" y="1982407"/>
            <a:ext cx="8920065" cy="2893186"/>
          </a:xfrm>
        </p:spPr>
        <p:txBody>
          <a:bodyPr/>
          <a:lstStyle>
            <a:lvl1pPr algn="ctr">
              <a:defRPr sz="6000" b="1" i="0">
                <a:solidFill>
                  <a:srgbClr val="002D61"/>
                </a:solidFill>
                <a:latin typeface="Work Sans Black" pitchFamily="2" charset="77"/>
              </a:defRPr>
            </a:lvl1pPr>
          </a:lstStyle>
          <a:p>
            <a:r>
              <a:rPr lang="es-MX" dirty="0"/>
              <a:t>Click to add text</a:t>
            </a:r>
            <a:endParaRPr lang="es-CL" dirty="0"/>
          </a:p>
        </p:txBody>
      </p:sp>
      <p:pic>
        <p:nvPicPr>
          <p:cNvPr id="10" name="Imagen 6">
            <a:extLst>
              <a:ext uri="{FF2B5EF4-FFF2-40B4-BE49-F238E27FC236}">
                <a16:creationId xmlns:a16="http://schemas.microsoft.com/office/drawing/2014/main" id="{0E0A731D-11F5-D2A2-D96A-F4EFD981F4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988049" y="529221"/>
            <a:ext cx="4215902" cy="1229638"/>
          </a:xfrm>
          <a:prstGeom prst="rect">
            <a:avLst/>
          </a:prstGeom>
        </p:spPr>
      </p:pic>
      <p:pic>
        <p:nvPicPr>
          <p:cNvPr id="3" name="Google Shape;40;p16">
            <a:extLst>
              <a:ext uri="{FF2B5EF4-FFF2-40B4-BE49-F238E27FC236}">
                <a16:creationId xmlns:a16="http://schemas.microsoft.com/office/drawing/2014/main" id="{35E2E604-1A31-3904-893F-550C0D5CB15B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6264080" y="3302000"/>
            <a:ext cx="5930900" cy="355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9259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er - Seafoam">
    <p:bg>
      <p:bgPr>
        <a:solidFill>
          <a:srgbClr val="AD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">
            <a:extLst>
              <a:ext uri="{FF2B5EF4-FFF2-40B4-BE49-F238E27FC236}">
                <a16:creationId xmlns:a16="http://schemas.microsoft.com/office/drawing/2014/main" id="{E0CBCC00-7B34-1B33-64D2-797F46B019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9928"/>
          <a:stretch/>
        </p:blipFill>
        <p:spPr>
          <a:xfrm>
            <a:off x="-1" y="0"/>
            <a:ext cx="1726393" cy="6858000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C59F5826-1BA4-96B8-D702-4E6FD0A7B4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5967" y="1982407"/>
            <a:ext cx="8920065" cy="2893186"/>
          </a:xfrm>
        </p:spPr>
        <p:txBody>
          <a:bodyPr/>
          <a:lstStyle>
            <a:lvl1pPr algn="ctr">
              <a:defRPr sz="6000" b="1" i="0">
                <a:solidFill>
                  <a:srgbClr val="002D61"/>
                </a:solidFill>
                <a:latin typeface="Work Sans Black" pitchFamily="2" charset="77"/>
              </a:defRPr>
            </a:lvl1pPr>
          </a:lstStyle>
          <a:p>
            <a:r>
              <a:rPr lang="es-MX" dirty="0"/>
              <a:t>Click to add text</a:t>
            </a:r>
            <a:endParaRPr lang="es-CL" dirty="0"/>
          </a:p>
        </p:txBody>
      </p:sp>
      <p:pic>
        <p:nvPicPr>
          <p:cNvPr id="10" name="Imagen 6">
            <a:extLst>
              <a:ext uri="{FF2B5EF4-FFF2-40B4-BE49-F238E27FC236}">
                <a16:creationId xmlns:a16="http://schemas.microsoft.com/office/drawing/2014/main" id="{0E0A731D-11F5-D2A2-D96A-F4EFD981F4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988049" y="529221"/>
            <a:ext cx="4215902" cy="1229638"/>
          </a:xfrm>
          <a:prstGeom prst="rect">
            <a:avLst/>
          </a:prstGeom>
        </p:spPr>
      </p:pic>
      <p:pic>
        <p:nvPicPr>
          <p:cNvPr id="2" name="Google Shape;22;p14">
            <a:extLst>
              <a:ext uri="{FF2B5EF4-FFF2-40B4-BE49-F238E27FC236}">
                <a16:creationId xmlns:a16="http://schemas.microsoft.com/office/drawing/2014/main" id="{7B706295-5D16-A62E-E64B-A315B399360E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l="33099" t="50799" r="1732" b="1496"/>
          <a:stretch/>
        </p:blipFill>
        <p:spPr>
          <a:xfrm>
            <a:off x="8431481" y="3586347"/>
            <a:ext cx="3760519" cy="32716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014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FADC9A-5865-FFB5-4E35-43438FF41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600FF-41C1-5A43-3489-BABB8CC36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6EC51-95D8-C17E-BF60-FF8B36D357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E9E4E7-ADD0-E94D-B7B3-BB2A77C0C01D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AADE1-7F4B-8160-5C56-77EC6A4C4C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3DB22-3FF2-3B7F-430F-B33AB5622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ED6D5B-9C67-4848-B85C-605996248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4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1" r:id="rId4"/>
    <p:sldLayoutId id="2147483672" r:id="rId5"/>
    <p:sldLayoutId id="2147483664" r:id="rId6"/>
    <p:sldLayoutId id="2147483665" r:id="rId7"/>
    <p:sldLayoutId id="2147483666" r:id="rId8"/>
    <p:sldLayoutId id="2147483673" r:id="rId9"/>
    <p:sldLayoutId id="2147483674" r:id="rId10"/>
    <p:sldLayoutId id="2147483652" r:id="rId11"/>
    <p:sldLayoutId id="2147483653" r:id="rId12"/>
    <p:sldLayoutId id="2147483654" r:id="rId13"/>
    <p:sldLayoutId id="2147483667" r:id="rId14"/>
    <p:sldLayoutId id="2147483668" r:id="rId15"/>
    <p:sldLayoutId id="2147483669" r:id="rId16"/>
    <p:sldLayoutId id="2147483670" r:id="rId17"/>
    <p:sldLayoutId id="2147483662" r:id="rId18"/>
    <p:sldLayoutId id="2147483663" r:id="rId19"/>
    <p:sldLayoutId id="2147483655" r:id="rId20"/>
    <p:sldLayoutId id="2147483658" r:id="rId21"/>
    <p:sldLayoutId id="2147483656" r:id="rId22"/>
    <p:sldLayoutId id="2147483657" r:id="rId23"/>
    <p:sldLayoutId id="2147483659" r:id="rId24"/>
    <p:sldLayoutId id="2147483660" r:id="rId25"/>
    <p:sldLayoutId id="2147483661" r:id="rId26"/>
    <p:sldLayoutId id="2147483680" r:id="rId27"/>
    <p:sldLayoutId id="2147483681" r:id="rId28"/>
    <p:sldLayoutId id="2147483675" r:id="rId29"/>
    <p:sldLayoutId id="2147483676" r:id="rId30"/>
    <p:sldLayoutId id="2147483677" r:id="rId31"/>
    <p:sldLayoutId id="2147483678" r:id="rId32"/>
    <p:sldLayoutId id="2147483679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2D61"/>
          </a:solidFill>
          <a:latin typeface="Work Sans Black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rgbClr val="595959"/>
          </a:solidFill>
          <a:latin typeface="Work Sans Med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595959"/>
          </a:solidFill>
          <a:latin typeface="Work Sans Med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595959"/>
          </a:solidFill>
          <a:latin typeface="Work Sans Med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595959"/>
          </a:solidFill>
          <a:latin typeface="Work Sans Med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595959"/>
          </a:solidFill>
          <a:latin typeface="Work Sans Med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encourageme.com/for-educators" TargetMode="Externa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33A50D9-3673-52D4-4085-93F5E73BD554}"/>
              </a:ext>
            </a:extLst>
          </p:cNvPr>
          <p:cNvSpPr txBox="1">
            <a:spLocks/>
          </p:cNvSpPr>
          <p:nvPr/>
        </p:nvSpPr>
        <p:spPr>
          <a:xfrm>
            <a:off x="576518" y="1982407"/>
            <a:ext cx="10688890" cy="2893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002D61"/>
                </a:solidFill>
                <a:latin typeface="Work Sans Black" pitchFamily="2" charset="77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</a:rPr>
              <a:t>BREAK THE ICE</a:t>
            </a:r>
            <a:br>
              <a:rPr lang="en-US" dirty="0"/>
            </a:br>
            <a:r>
              <a:rPr lang="en-US" sz="4400" b="0" dirty="0">
                <a:latin typeface="Work Sans Medium" pitchFamily="2" charset="0"/>
              </a:rPr>
              <a:t>Student-approved questions to learn more about </a:t>
            </a:r>
            <a:r>
              <a:rPr lang="en-US" sz="4400" i="1" dirty="0">
                <a:latin typeface="Work Sans" pitchFamily="2" charset="0"/>
              </a:rPr>
              <a:t>who</a:t>
            </a:r>
            <a:r>
              <a:rPr lang="en-US" sz="4400" b="0" dirty="0">
                <a:latin typeface="Work Sans Medium" pitchFamily="2" charset="0"/>
              </a:rPr>
              <a:t> they are</a:t>
            </a:r>
          </a:p>
        </p:txBody>
      </p:sp>
    </p:spTree>
    <p:extLst>
      <p:ext uri="{BB962C8B-B14F-4D97-AF65-F5344CB8AC3E}">
        <p14:creationId xmlns:p14="http://schemas.microsoft.com/office/powerpoint/2010/main" val="693423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900C8-FA08-D2BC-A701-4EB8139AF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ED27460-B29D-542F-DE38-7684E4D54D3A}"/>
              </a:ext>
            </a:extLst>
          </p:cNvPr>
          <p:cNvSpPr txBox="1">
            <a:spLocks/>
          </p:cNvSpPr>
          <p:nvPr/>
        </p:nvSpPr>
        <p:spPr>
          <a:xfrm>
            <a:off x="576518" y="1982407"/>
            <a:ext cx="10688890" cy="2893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002D61"/>
                </a:solidFill>
                <a:latin typeface="Work Sans Black" pitchFamily="2" charset="77"/>
                <a:ea typeface="+mj-ea"/>
                <a:cs typeface="+mj-cs"/>
              </a:defRPr>
            </a:lvl1pPr>
          </a:lstStyle>
          <a:p>
            <a:r>
              <a:rPr lang="en-US" b="0" dirty="0">
                <a:solidFill>
                  <a:srgbClr val="EB6645"/>
                </a:solidFill>
                <a:latin typeface="Work Sans Medium" pitchFamily="2" charset="0"/>
              </a:rPr>
              <a:t>What do you usually do on the weekends?</a:t>
            </a:r>
          </a:p>
        </p:txBody>
      </p:sp>
    </p:spTree>
    <p:extLst>
      <p:ext uri="{BB962C8B-B14F-4D97-AF65-F5344CB8AC3E}">
        <p14:creationId xmlns:p14="http://schemas.microsoft.com/office/powerpoint/2010/main" val="1008181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9092D-BF11-296F-84F7-2837CFDA6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45793-652A-F16D-ABE1-65E0AC3CB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>
                <a:solidFill>
                  <a:srgbClr val="ADDED1"/>
                </a:solidFill>
                <a:latin typeface="Work Sans Medium" pitchFamily="2" charset="0"/>
              </a:rPr>
              <a:t>If you could have any job in the world for a day, what would it be and why?</a:t>
            </a:r>
          </a:p>
        </p:txBody>
      </p:sp>
    </p:spTree>
    <p:extLst>
      <p:ext uri="{BB962C8B-B14F-4D97-AF65-F5344CB8AC3E}">
        <p14:creationId xmlns:p14="http://schemas.microsoft.com/office/powerpoint/2010/main" val="2708594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1742E-4389-3D23-08CE-6304987B7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4FA1E-4B70-09FE-F123-BA362B67F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0" dirty="0">
                <a:solidFill>
                  <a:srgbClr val="ADDED1"/>
                </a:solidFill>
                <a:latin typeface="Work Sans Medium" pitchFamily="2" charset="0"/>
              </a:rPr>
              <a:t>If you were a board game, which would you be?</a:t>
            </a:r>
          </a:p>
        </p:txBody>
      </p:sp>
    </p:spTree>
    <p:extLst>
      <p:ext uri="{BB962C8B-B14F-4D97-AF65-F5344CB8AC3E}">
        <p14:creationId xmlns:p14="http://schemas.microsoft.com/office/powerpoint/2010/main" val="767860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1D3E9-C115-525D-E483-E85BBEB5E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BAF20-646E-B48B-4FC7-BC4EAC5FE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rgbClr val="EB6645"/>
                </a:solidFill>
                <a:latin typeface="Work Sans Medium" pitchFamily="2" charset="0"/>
              </a:rPr>
              <a:t>What is your favorite way to unwind?</a:t>
            </a:r>
          </a:p>
        </p:txBody>
      </p:sp>
    </p:spTree>
    <p:extLst>
      <p:ext uri="{BB962C8B-B14F-4D97-AF65-F5344CB8AC3E}">
        <p14:creationId xmlns:p14="http://schemas.microsoft.com/office/powerpoint/2010/main" val="248123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CDEDE-C26C-22FB-4627-8F878DAD6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DFC79-62A6-E5E5-E16B-F7017752C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967" y="2357311"/>
            <a:ext cx="8920065" cy="2893186"/>
          </a:xfrm>
        </p:spPr>
        <p:txBody>
          <a:bodyPr>
            <a:normAutofit fontScale="90000"/>
          </a:bodyPr>
          <a:lstStyle/>
          <a:p>
            <a:r>
              <a:rPr lang="en-US" b="0" dirty="0">
                <a:solidFill>
                  <a:srgbClr val="EB6645"/>
                </a:solidFill>
                <a:latin typeface="Work Sans Medium" pitchFamily="2" charset="0"/>
              </a:rPr>
              <a:t>Would you rather visit 100 years in the past or 100 years in the future? Why?</a:t>
            </a:r>
          </a:p>
        </p:txBody>
      </p:sp>
    </p:spTree>
    <p:extLst>
      <p:ext uri="{BB962C8B-B14F-4D97-AF65-F5344CB8AC3E}">
        <p14:creationId xmlns:p14="http://schemas.microsoft.com/office/powerpoint/2010/main" val="1461618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0AE76-B73C-9311-CE7F-363E77258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0E631-0367-3794-3304-0540840BC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rgbClr val="FBE232"/>
                </a:solidFill>
                <a:latin typeface="Work Sans Medium" pitchFamily="2" charset="0"/>
              </a:rPr>
              <a:t>Do you prefer cold weather or hot weather and why?</a:t>
            </a:r>
          </a:p>
        </p:txBody>
      </p:sp>
    </p:spTree>
    <p:extLst>
      <p:ext uri="{BB962C8B-B14F-4D97-AF65-F5344CB8AC3E}">
        <p14:creationId xmlns:p14="http://schemas.microsoft.com/office/powerpoint/2010/main" val="800528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F0BB4-DAEF-88B2-0529-3EF170D66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55F2B-3272-1A5A-C7D6-D12018D8D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rgbClr val="FBE232"/>
                </a:solidFill>
                <a:latin typeface="Work Sans Medium" pitchFamily="2" charset="0"/>
              </a:rPr>
              <a:t>Are you a night owl or an early bird?</a:t>
            </a:r>
          </a:p>
        </p:txBody>
      </p:sp>
    </p:spTree>
    <p:extLst>
      <p:ext uri="{BB962C8B-B14F-4D97-AF65-F5344CB8AC3E}">
        <p14:creationId xmlns:p14="http://schemas.microsoft.com/office/powerpoint/2010/main" val="3616361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7552A-871C-7798-C412-3B2E7A26A0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29754" y="1476103"/>
            <a:ext cx="5434938" cy="477289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2D61"/>
                </a:solidFill>
                <a:latin typeface="Work Sans Black" pitchFamily="2" charset="0"/>
              </a:rPr>
              <a:t>Encourage is a free, easy-to-use college and career planning program for grades 7–12. </a:t>
            </a:r>
            <a:br>
              <a:rPr lang="en-US" sz="2800" dirty="0">
                <a:solidFill>
                  <a:srgbClr val="002D61"/>
                </a:solidFill>
                <a:latin typeface="Work Sans Medium" pitchFamily="2" charset="0"/>
              </a:rPr>
            </a:br>
            <a:r>
              <a:rPr lang="en-US" sz="2800" dirty="0">
                <a:solidFill>
                  <a:srgbClr val="002D61"/>
                </a:solidFill>
                <a:latin typeface="Work Sans Medium" pitchFamily="2" charset="0"/>
              </a:rPr>
              <a:t>It helps educators bring structure and purpose to future planning efforts—empowering every student to see what’s possible and understand the steps to get there.</a:t>
            </a:r>
          </a:p>
          <a:p>
            <a:r>
              <a:rPr lang="en-US" sz="2800" b="1" dirty="0">
                <a:solidFill>
                  <a:srgbClr val="D66BBD"/>
                </a:solidFill>
                <a:latin typeface="Work Sans Black" pitchFamily="2" charset="0"/>
                <a:hlinkClick r:id="rId2"/>
              </a:rPr>
              <a:t>encourageme.com/educators</a:t>
            </a:r>
            <a:endParaRPr lang="en-US" sz="2800" b="1" dirty="0">
              <a:solidFill>
                <a:srgbClr val="D66BBD"/>
              </a:solidFill>
              <a:latin typeface="Work Sans Black" pitchFamily="2" charset="0"/>
            </a:endParaRPr>
          </a:p>
          <a:p>
            <a:br>
              <a:rPr lang="en-US" sz="2800" dirty="0">
                <a:latin typeface="Work Sans Medium" pitchFamily="2" charset="0"/>
              </a:rPr>
            </a:br>
            <a:endParaRPr lang="en-US" sz="28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1697119-AECC-2C49-F002-5B26377AF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88" y="913471"/>
            <a:ext cx="4063941" cy="533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02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406A2-D38A-6E24-E59C-A396DD53D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60F013B-CF7B-F238-08E9-6604B093DA71}"/>
              </a:ext>
            </a:extLst>
          </p:cNvPr>
          <p:cNvSpPr txBox="1">
            <a:spLocks/>
          </p:cNvSpPr>
          <p:nvPr/>
        </p:nvSpPr>
        <p:spPr>
          <a:xfrm>
            <a:off x="594806" y="1516063"/>
            <a:ext cx="10688890" cy="2893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002D61"/>
                </a:solidFill>
                <a:latin typeface="Work Sans Black" pitchFamily="2" charset="77"/>
                <a:ea typeface="+mj-ea"/>
                <a:cs typeface="+mj-cs"/>
              </a:defRPr>
            </a:lvl1pPr>
          </a:lstStyle>
          <a:p>
            <a:br>
              <a:rPr lang="en-US" dirty="0"/>
            </a:br>
            <a:r>
              <a:rPr lang="en-US" sz="4200" b="0" dirty="0">
                <a:latin typeface="Work Sans Medium" pitchFamily="2" charset="0"/>
              </a:rPr>
              <a:t>Use these questions with your students to </a:t>
            </a:r>
            <a:r>
              <a:rPr lang="en-US" sz="4200" dirty="0">
                <a:latin typeface="Work Sans Medium" pitchFamily="2" charset="0"/>
              </a:rPr>
              <a:t>spark thinking</a:t>
            </a:r>
            <a:r>
              <a:rPr lang="en-US" sz="4200" b="0" dirty="0">
                <a:latin typeface="Work Sans Medium" pitchFamily="2" charset="0"/>
              </a:rPr>
              <a:t>, </a:t>
            </a:r>
            <a:r>
              <a:rPr lang="en-US" sz="4200" dirty="0">
                <a:latin typeface="Work Sans Medium" pitchFamily="2" charset="0"/>
              </a:rPr>
              <a:t>encourage interaction</a:t>
            </a:r>
            <a:r>
              <a:rPr lang="en-US" sz="4200" b="0" dirty="0">
                <a:latin typeface="Work Sans Medium" pitchFamily="2" charset="0"/>
              </a:rPr>
              <a:t>, and help them </a:t>
            </a:r>
            <a:r>
              <a:rPr lang="en-US" sz="4200" dirty="0">
                <a:latin typeface="Work Sans Medium" pitchFamily="2" charset="0"/>
              </a:rPr>
              <a:t>gain empathy </a:t>
            </a:r>
            <a:r>
              <a:rPr lang="en-US" sz="4200" b="0" dirty="0">
                <a:latin typeface="Work Sans Medium" pitchFamily="2" charset="0"/>
              </a:rPr>
              <a:t>for each other.</a:t>
            </a:r>
          </a:p>
        </p:txBody>
      </p:sp>
    </p:spTree>
    <p:extLst>
      <p:ext uri="{BB962C8B-B14F-4D97-AF65-F5344CB8AC3E}">
        <p14:creationId xmlns:p14="http://schemas.microsoft.com/office/powerpoint/2010/main" val="3425269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65C8E-7CA0-9D5E-CCAA-CF741E693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rgbClr val="ADDED1"/>
                </a:solidFill>
                <a:latin typeface="Work Sans Medium" pitchFamily="2" charset="0"/>
              </a:rPr>
              <a:t>What is the last movie or show you told a friend about?</a:t>
            </a:r>
          </a:p>
        </p:txBody>
      </p:sp>
    </p:spTree>
    <p:extLst>
      <p:ext uri="{BB962C8B-B14F-4D97-AF65-F5344CB8AC3E}">
        <p14:creationId xmlns:p14="http://schemas.microsoft.com/office/powerpoint/2010/main" val="1445591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C9FE0-885B-91F3-AB59-F2FB1BCEB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9F52D-952D-1710-6302-A6EF2D58C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rgbClr val="ADDED1"/>
                </a:solidFill>
                <a:latin typeface="Work Sans Medium" pitchFamily="2" charset="0"/>
              </a:rPr>
              <a:t>What’s something you’re passionate about?</a:t>
            </a:r>
          </a:p>
        </p:txBody>
      </p:sp>
    </p:spTree>
    <p:extLst>
      <p:ext uri="{BB962C8B-B14F-4D97-AF65-F5344CB8AC3E}">
        <p14:creationId xmlns:p14="http://schemas.microsoft.com/office/powerpoint/2010/main" val="2875857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130CE-3C8F-992C-3264-2D8A42D07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rgbClr val="EB6645"/>
                </a:solidFill>
                <a:latin typeface="Work Sans Medium" pitchFamily="2" charset="0"/>
              </a:rPr>
              <a:t>What’s a topic you know well enough to teach a class?</a:t>
            </a:r>
          </a:p>
        </p:txBody>
      </p:sp>
    </p:spTree>
    <p:extLst>
      <p:ext uri="{BB962C8B-B14F-4D97-AF65-F5344CB8AC3E}">
        <p14:creationId xmlns:p14="http://schemas.microsoft.com/office/powerpoint/2010/main" val="1488008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7AFD3-39B5-9D58-7EE1-45E78468E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985E1-BB92-7D74-AD06-2BA952FD4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rgbClr val="EB6645"/>
                </a:solidFill>
                <a:latin typeface="Work Sans Medium" pitchFamily="2" charset="0"/>
              </a:rPr>
              <a:t>What is a song you have played on repeat?</a:t>
            </a:r>
          </a:p>
        </p:txBody>
      </p:sp>
    </p:spTree>
    <p:extLst>
      <p:ext uri="{BB962C8B-B14F-4D97-AF65-F5344CB8AC3E}">
        <p14:creationId xmlns:p14="http://schemas.microsoft.com/office/powerpoint/2010/main" val="697704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DF5CC-EDB4-E834-4D2E-4D8CF8B6D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84365-88C2-1AF0-0246-7159BB2D2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rgbClr val="FBE232"/>
                </a:solidFill>
                <a:latin typeface="Work Sans Medium" pitchFamily="2" charset="0"/>
              </a:rPr>
              <a:t>What’s the best piece of advice you’ve ever received?</a:t>
            </a:r>
          </a:p>
        </p:txBody>
      </p:sp>
    </p:spTree>
    <p:extLst>
      <p:ext uri="{BB962C8B-B14F-4D97-AF65-F5344CB8AC3E}">
        <p14:creationId xmlns:p14="http://schemas.microsoft.com/office/powerpoint/2010/main" val="2213471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284E4-707D-1EE9-797A-4B438957E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BF457-3D51-7219-4747-A43AE4441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rgbClr val="FBE232"/>
                </a:solidFill>
                <a:latin typeface="Work Sans Medium" pitchFamily="2" charset="0"/>
              </a:rPr>
              <a:t>What would you do for fun if you didn’t have the internet?</a:t>
            </a:r>
          </a:p>
        </p:txBody>
      </p:sp>
    </p:spTree>
    <p:extLst>
      <p:ext uri="{BB962C8B-B14F-4D97-AF65-F5344CB8AC3E}">
        <p14:creationId xmlns:p14="http://schemas.microsoft.com/office/powerpoint/2010/main" val="22723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D3761-EF12-7608-D8C2-D8EEF2622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6469130-030E-AEA4-FFFA-1DE493B8EF9B}"/>
              </a:ext>
            </a:extLst>
          </p:cNvPr>
          <p:cNvSpPr txBox="1">
            <a:spLocks/>
          </p:cNvSpPr>
          <p:nvPr/>
        </p:nvSpPr>
        <p:spPr>
          <a:xfrm>
            <a:off x="850838" y="1598359"/>
            <a:ext cx="10688890" cy="2893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002D61"/>
                </a:solidFill>
                <a:latin typeface="Work Sans Black" pitchFamily="2" charset="77"/>
                <a:ea typeface="+mj-ea"/>
                <a:cs typeface="+mj-cs"/>
              </a:defRPr>
            </a:lvl1pPr>
          </a:lstStyle>
          <a:p>
            <a:r>
              <a:rPr lang="en-US" b="0" dirty="0">
                <a:solidFill>
                  <a:srgbClr val="EB6645"/>
                </a:solidFill>
                <a:latin typeface="Work Sans Medium" pitchFamily="2" charset="0"/>
              </a:rPr>
              <a:t>Who is your favorite personality or brand on social media and why?</a:t>
            </a:r>
            <a:endParaRPr lang="en-US" sz="4400" b="0" dirty="0">
              <a:solidFill>
                <a:srgbClr val="EB6645"/>
              </a:solidFill>
              <a:latin typeface="Work Sans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062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ncourage">
      <a:dk1>
        <a:srgbClr val="002C61"/>
      </a:dk1>
      <a:lt1>
        <a:srgbClr val="FFFFFF"/>
      </a:lt1>
      <a:dk2>
        <a:srgbClr val="00ADA7"/>
      </a:dk2>
      <a:lt2>
        <a:srgbClr val="E8E8E8"/>
      </a:lt2>
      <a:accent1>
        <a:srgbClr val="ADDED1"/>
      </a:accent1>
      <a:accent2>
        <a:srgbClr val="FBE232"/>
      </a:accent2>
      <a:accent3>
        <a:srgbClr val="EB6645"/>
      </a:accent3>
      <a:accent4>
        <a:srgbClr val="D66BBD"/>
      </a:accent4>
      <a:accent5>
        <a:srgbClr val="C9D1D6"/>
      </a:accent5>
      <a:accent6>
        <a:srgbClr val="575757"/>
      </a:accent6>
      <a:hlink>
        <a:srgbClr val="D66ABD"/>
      </a:hlink>
      <a:folHlink>
        <a:srgbClr val="57575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0028_Encourage-Template (6)" id="{9A66E893-8FA9-4E68-B43B-136A5AB8BAB3}" vid="{09D330C4-CE51-4FBD-AD99-98025F2273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254</Words>
  <Application>Microsoft Macintosh PowerPoint</Application>
  <PresentationFormat>Widescreen</PresentationFormat>
  <Paragraphs>23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Aptos</vt:lpstr>
      <vt:lpstr>Arial</vt:lpstr>
      <vt:lpstr>Roboto Mono</vt:lpstr>
      <vt:lpstr>Roboto Mono Medium</vt:lpstr>
      <vt:lpstr>Work Sans</vt:lpstr>
      <vt:lpstr>Work Sans Black</vt:lpstr>
      <vt:lpstr>Work Sans Medium</vt:lpstr>
      <vt:lpstr>Office Theme</vt:lpstr>
      <vt:lpstr>PowerPoint Presentation</vt:lpstr>
      <vt:lpstr>PowerPoint Presentation</vt:lpstr>
      <vt:lpstr>What is the last movie or show you told a friend about?</vt:lpstr>
      <vt:lpstr>What’s something you’re passionate about?</vt:lpstr>
      <vt:lpstr>What’s a topic you know well enough to teach a class?</vt:lpstr>
      <vt:lpstr>What is a song you have played on repeat?</vt:lpstr>
      <vt:lpstr>What’s the best piece of advice you’ve ever received?</vt:lpstr>
      <vt:lpstr>What would you do for fun if you didn’t have the internet?</vt:lpstr>
      <vt:lpstr>PowerPoint Presentation</vt:lpstr>
      <vt:lpstr>PowerPoint Presentation</vt:lpstr>
      <vt:lpstr>If you could have any job in the world for a day, what would it be and why?</vt:lpstr>
      <vt:lpstr>If you were a board game, which would you be?</vt:lpstr>
      <vt:lpstr>What is your favorite way to unwind?</vt:lpstr>
      <vt:lpstr>Would you rather visit 100 years in the past or 100 years in the future? Why?</vt:lpstr>
      <vt:lpstr>Do you prefer cold weather or hot weather and why?</vt:lpstr>
      <vt:lpstr>Are you a night owl or an early bird?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Meaghan Pattani</dc:creator>
  <cp:lastModifiedBy>Meaghan Pattani</cp:lastModifiedBy>
  <cp:revision>1</cp:revision>
  <dcterms:created xsi:type="dcterms:W3CDTF">2025-10-16T17:05:49Z</dcterms:created>
  <dcterms:modified xsi:type="dcterms:W3CDTF">2025-10-16T17:06:10Z</dcterms:modified>
</cp:coreProperties>
</file>