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D4461-6F7F-732A-1459-F399FB34E7BD}" v="304" dt="2025-09-02T15:18:50.820"/>
    <p1510:client id="{52626AF2-179F-F397-898D-7917F2D082A8}" v="6" dt="2025-09-02T15:24:16.6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89"/>
  </p:normalViewPr>
  <p:slideViewPr>
    <p:cSldViewPr snapToGrid="0" showGuides="1">
      <p:cViewPr varScale="1">
        <p:scale>
          <a:sx n="70" d="100"/>
          <a:sy n="70" d="100"/>
        </p:scale>
        <p:origin x="512" y="52"/>
      </p:cViewPr>
      <p:guideLst>
        <p:guide orient="horz" pos="10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EDB4D-B1AE-874A-832F-765B13DC8C3F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639B7-F4BE-BC47-AE29-59DA193AF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77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BF80537E-8BF6-42C6-A09A-0CCB93A10C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A5EE39-CA13-C0CE-676D-3C9FBCEF8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16441"/>
            <a:ext cx="9144000" cy="1310460"/>
          </a:xfrm>
        </p:spPr>
        <p:txBody>
          <a:bodyPr anchor="b">
            <a:noAutofit/>
          </a:bodyPr>
          <a:lstStyle>
            <a:lvl1pPr algn="l">
              <a:defRPr sz="8000" b="1"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34A5A-983F-3829-D7C7-8F06603433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680830"/>
            <a:ext cx="5667632" cy="46333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SUBHEADING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3EDCD31-2566-8154-61A6-835C25A8E116}"/>
              </a:ext>
            </a:extLst>
          </p:cNvPr>
          <p:cNvSpPr/>
          <p:nvPr userDrawn="1"/>
        </p:nvSpPr>
        <p:spPr>
          <a:xfrm>
            <a:off x="555626" y="162190"/>
            <a:ext cx="2501751" cy="1250876"/>
          </a:xfrm>
          <a:custGeom>
            <a:avLst/>
            <a:gdLst/>
            <a:ahLst/>
            <a:cxnLst/>
            <a:rect l="l" t="t" r="r" b="b"/>
            <a:pathLst>
              <a:path w="3534827" h="1767414">
                <a:moveTo>
                  <a:pt x="0" y="0"/>
                </a:moveTo>
                <a:lnTo>
                  <a:pt x="3534827" y="0"/>
                </a:lnTo>
                <a:lnTo>
                  <a:pt x="3534827" y="1767413"/>
                </a:lnTo>
                <a:lnTo>
                  <a:pt x="0" y="1767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8EA8C37-C082-6243-494C-EFC4AAB456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3126901"/>
            <a:ext cx="9144000" cy="1354138"/>
          </a:xfrm>
        </p:spPr>
        <p:txBody>
          <a:bodyPr>
            <a:normAutofit/>
          </a:bodyPr>
          <a:lstStyle>
            <a:lvl1pPr marL="0" indent="0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0FFCA41-46F9-9A03-63AA-462B767E48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24472" y="5500986"/>
            <a:ext cx="3902102" cy="581025"/>
          </a:xfrm>
          <a:prstGeom prst="roundRect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865259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6756CA57-62F2-1EC8-7BA0-9389BB53E7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17812" y="1566117"/>
            <a:ext cx="2787157" cy="278756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FDE3BE69-0BDE-8E0F-8906-BEA2E49D20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02421" y="1566117"/>
            <a:ext cx="2787157" cy="278756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F2BA2C56-C957-7CCA-53B1-141B621D43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87031" y="1566117"/>
            <a:ext cx="2787157" cy="278756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77661191-B327-9D4D-08B7-92BB750E9A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2565" y="5612647"/>
            <a:ext cx="3137649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BFC73699-A898-C350-915B-5E0879AC6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2566" y="4983165"/>
            <a:ext cx="3137648" cy="508529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4EAD18D5-FD74-55EF-09FB-32C5C95455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42566" y="4607947"/>
            <a:ext cx="3137648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39" name="Text Placeholder 19">
            <a:extLst>
              <a:ext uri="{FF2B5EF4-FFF2-40B4-BE49-F238E27FC236}">
                <a16:creationId xmlns:a16="http://schemas.microsoft.com/office/drawing/2014/main" id="{4E61281D-41C0-0331-A42E-D2B5AFE75D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2565" y="5987865"/>
            <a:ext cx="3137649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7365AAF0-99EC-0D2A-4EAA-535979F5E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7175" y="5612647"/>
            <a:ext cx="3137649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5144EAAB-ABF0-BF1B-4BA8-C7A2A74262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7176" y="4983165"/>
            <a:ext cx="3137648" cy="508529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46" name="Text Placeholder 19">
            <a:extLst>
              <a:ext uri="{FF2B5EF4-FFF2-40B4-BE49-F238E27FC236}">
                <a16:creationId xmlns:a16="http://schemas.microsoft.com/office/drawing/2014/main" id="{8C8E56F7-7CF9-8F97-4611-163A6B5571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27176" y="4607947"/>
            <a:ext cx="3137648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47" name="Text Placeholder 19">
            <a:extLst>
              <a:ext uri="{FF2B5EF4-FFF2-40B4-BE49-F238E27FC236}">
                <a16:creationId xmlns:a16="http://schemas.microsoft.com/office/drawing/2014/main" id="{F6D35793-56FF-7EC2-F79E-F26A256C5E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27175" y="5987865"/>
            <a:ext cx="3137649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48" name="Text Placeholder 19">
            <a:extLst>
              <a:ext uri="{FF2B5EF4-FFF2-40B4-BE49-F238E27FC236}">
                <a16:creationId xmlns:a16="http://schemas.microsoft.com/office/drawing/2014/main" id="{247B3CE5-D182-81C3-3626-F9F7A6B709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44852" y="5612647"/>
            <a:ext cx="3137649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Text Placeholder 19">
            <a:extLst>
              <a:ext uri="{FF2B5EF4-FFF2-40B4-BE49-F238E27FC236}">
                <a16:creationId xmlns:a16="http://schemas.microsoft.com/office/drawing/2014/main" id="{A13B3706-BDBB-2FBB-9E5C-137AB14A3B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44853" y="4983165"/>
            <a:ext cx="3137648" cy="508529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50" name="Text Placeholder 19">
            <a:extLst>
              <a:ext uri="{FF2B5EF4-FFF2-40B4-BE49-F238E27FC236}">
                <a16:creationId xmlns:a16="http://schemas.microsoft.com/office/drawing/2014/main" id="{7ED2B3BB-28CD-3D8A-F03B-B9E46A311F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44853" y="4607947"/>
            <a:ext cx="3137648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51" name="Text Placeholder 19">
            <a:extLst>
              <a:ext uri="{FF2B5EF4-FFF2-40B4-BE49-F238E27FC236}">
                <a16:creationId xmlns:a16="http://schemas.microsoft.com/office/drawing/2014/main" id="{7B5DE8A6-CF9B-CE5B-A7D1-C0FE99CDC2C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44852" y="5987865"/>
            <a:ext cx="3137649" cy="508529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grpSp>
        <p:nvGrpSpPr>
          <p:cNvPr id="57" name="Group 16">
            <a:extLst>
              <a:ext uri="{FF2B5EF4-FFF2-40B4-BE49-F238E27FC236}">
                <a16:creationId xmlns:a16="http://schemas.microsoft.com/office/drawing/2014/main" id="{24D7D2F8-268B-338A-220C-4520A2CFB9ED}"/>
              </a:ext>
            </a:extLst>
          </p:cNvPr>
          <p:cNvGrpSpPr/>
          <p:nvPr userDrawn="1"/>
        </p:nvGrpSpPr>
        <p:grpSpPr>
          <a:xfrm>
            <a:off x="-227803" y="0"/>
            <a:ext cx="433915" cy="6858000"/>
            <a:chOff x="0" y="0"/>
            <a:chExt cx="171423" cy="2709333"/>
          </a:xfrm>
        </p:grpSpPr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5282B50E-DA9F-16AB-8A9F-999E47B19CDF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18">
              <a:extLst>
                <a:ext uri="{FF2B5EF4-FFF2-40B4-BE49-F238E27FC236}">
                  <a16:creationId xmlns:a16="http://schemas.microsoft.com/office/drawing/2014/main" id="{957EE196-5FBA-408F-C24D-42F324AF0F67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0" name="Group 16">
            <a:extLst>
              <a:ext uri="{FF2B5EF4-FFF2-40B4-BE49-F238E27FC236}">
                <a16:creationId xmlns:a16="http://schemas.microsoft.com/office/drawing/2014/main" id="{5A339C0D-0948-1A73-010A-F9EA0466B26A}"/>
              </a:ext>
            </a:extLst>
          </p:cNvPr>
          <p:cNvGrpSpPr/>
          <p:nvPr userDrawn="1"/>
        </p:nvGrpSpPr>
        <p:grpSpPr>
          <a:xfrm>
            <a:off x="11975042" y="0"/>
            <a:ext cx="433915" cy="6858000"/>
            <a:chOff x="0" y="0"/>
            <a:chExt cx="171423" cy="2709333"/>
          </a:xfrm>
        </p:grpSpPr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id="{9BBC8990-942C-F9DF-525C-92F41D08F01D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18">
              <a:extLst>
                <a:ext uri="{FF2B5EF4-FFF2-40B4-BE49-F238E27FC236}">
                  <a16:creationId xmlns:a16="http://schemas.microsoft.com/office/drawing/2014/main" id="{C1380AE9-6BEF-9BEA-9ABC-C8441FFFA6B4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15">
            <a:extLst>
              <a:ext uri="{FF2B5EF4-FFF2-40B4-BE49-F238E27FC236}">
                <a16:creationId xmlns:a16="http://schemas.microsoft.com/office/drawing/2014/main" id="{542FCCD6-6E2A-2DA1-D20E-A464BC93B668}"/>
              </a:ext>
            </a:extLst>
          </p:cNvPr>
          <p:cNvSpPr/>
          <p:nvPr userDrawn="1"/>
        </p:nvSpPr>
        <p:spPr>
          <a:xfrm>
            <a:off x="760626" y="395828"/>
            <a:ext cx="1738723" cy="546174"/>
          </a:xfrm>
          <a:custGeom>
            <a:avLst/>
            <a:gdLst/>
            <a:ahLst/>
            <a:cxnLst/>
            <a:rect l="l" t="t" r="r" b="b"/>
            <a:pathLst>
              <a:path w="2542725" h="798730">
                <a:moveTo>
                  <a:pt x="0" y="0"/>
                </a:moveTo>
                <a:lnTo>
                  <a:pt x="2542725" y="0"/>
                </a:lnTo>
                <a:lnTo>
                  <a:pt x="2542725" y="798730"/>
                </a:lnTo>
                <a:lnTo>
                  <a:pt x="0" y="79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880A41-8091-2112-9CB9-E1258ED19BEE}"/>
              </a:ext>
            </a:extLst>
          </p:cNvPr>
          <p:cNvGrpSpPr/>
          <p:nvPr userDrawn="1"/>
        </p:nvGrpSpPr>
        <p:grpSpPr>
          <a:xfrm>
            <a:off x="-10846" y="-1238053"/>
            <a:ext cx="12683530" cy="8968129"/>
            <a:chOff x="10881387" y="11687858"/>
            <a:chExt cx="24731337" cy="17486759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D12C5DF0-7D68-40F0-FF8C-6AA2EA33E2F8}"/>
                </a:ext>
              </a:extLst>
            </p:cNvPr>
            <p:cNvSpPr/>
            <p:nvPr/>
          </p:nvSpPr>
          <p:spPr>
            <a:xfrm rot="15043">
              <a:off x="18463609" y="11687858"/>
              <a:ext cx="17149115" cy="16673878"/>
            </a:xfrm>
            <a:custGeom>
              <a:avLst/>
              <a:gdLst/>
              <a:ahLst/>
              <a:cxnLst/>
              <a:rect l="l" t="t" r="r" b="b"/>
              <a:pathLst>
                <a:path w="17149115" h="16673878">
                  <a:moveTo>
                    <a:pt x="0" y="0"/>
                  </a:moveTo>
                  <a:lnTo>
                    <a:pt x="17149115" y="0"/>
                  </a:lnTo>
                  <a:lnTo>
                    <a:pt x="17149115" y="16673879"/>
                  </a:lnTo>
                  <a:lnTo>
                    <a:pt x="0" y="1667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71407" r="-144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A34984E-446B-7C6D-72C5-62F2A21E1FDE}"/>
                </a:ext>
              </a:extLst>
            </p:cNvPr>
            <p:cNvSpPr/>
            <p:nvPr/>
          </p:nvSpPr>
          <p:spPr>
            <a:xfrm rot="10800000">
              <a:off x="10881387" y="13526242"/>
              <a:ext cx="17066787" cy="15648375"/>
            </a:xfrm>
            <a:custGeom>
              <a:avLst/>
              <a:gdLst/>
              <a:ahLst/>
              <a:cxnLst/>
              <a:rect l="l" t="t" r="r" b="b"/>
              <a:pathLst>
                <a:path w="17066788" h="15648375">
                  <a:moveTo>
                    <a:pt x="0" y="0"/>
                  </a:moveTo>
                  <a:lnTo>
                    <a:pt x="17066788" y="0"/>
                  </a:lnTo>
                  <a:lnTo>
                    <a:pt x="17066788" y="15648375"/>
                  </a:lnTo>
                  <a:lnTo>
                    <a:pt x="0" y="1564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6300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52335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558E5DB-D7BB-7642-F8C2-87038E1E5628}"/>
              </a:ext>
            </a:extLst>
          </p:cNvPr>
          <p:cNvGrpSpPr/>
          <p:nvPr userDrawn="1"/>
        </p:nvGrpSpPr>
        <p:grpSpPr>
          <a:xfrm>
            <a:off x="-10846" y="-1238053"/>
            <a:ext cx="12683530" cy="8968129"/>
            <a:chOff x="10881387" y="11687858"/>
            <a:chExt cx="24731337" cy="17486759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E563E5FF-BB2E-B00A-ED17-75CF2D97716B}"/>
                </a:ext>
              </a:extLst>
            </p:cNvPr>
            <p:cNvSpPr/>
            <p:nvPr/>
          </p:nvSpPr>
          <p:spPr>
            <a:xfrm rot="15043">
              <a:off x="18463609" y="11687858"/>
              <a:ext cx="17149115" cy="16673878"/>
            </a:xfrm>
            <a:custGeom>
              <a:avLst/>
              <a:gdLst/>
              <a:ahLst/>
              <a:cxnLst/>
              <a:rect l="l" t="t" r="r" b="b"/>
              <a:pathLst>
                <a:path w="17149115" h="16673878">
                  <a:moveTo>
                    <a:pt x="0" y="0"/>
                  </a:moveTo>
                  <a:lnTo>
                    <a:pt x="17149115" y="0"/>
                  </a:lnTo>
                  <a:lnTo>
                    <a:pt x="17149115" y="16673879"/>
                  </a:lnTo>
                  <a:lnTo>
                    <a:pt x="0" y="1667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"/>
              </a:blip>
              <a:stretch>
                <a:fillRect l="-71407" r="-144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CD31805-46A0-4508-BA51-8C235002E9CC}"/>
                </a:ext>
              </a:extLst>
            </p:cNvPr>
            <p:cNvSpPr/>
            <p:nvPr/>
          </p:nvSpPr>
          <p:spPr>
            <a:xfrm rot="10800000">
              <a:off x="10881387" y="13526242"/>
              <a:ext cx="17066787" cy="15648375"/>
            </a:xfrm>
            <a:custGeom>
              <a:avLst/>
              <a:gdLst/>
              <a:ahLst/>
              <a:cxnLst/>
              <a:rect l="l" t="t" r="r" b="b"/>
              <a:pathLst>
                <a:path w="17066788" h="15648375">
                  <a:moveTo>
                    <a:pt x="0" y="0"/>
                  </a:moveTo>
                  <a:lnTo>
                    <a:pt x="17066788" y="0"/>
                  </a:lnTo>
                  <a:lnTo>
                    <a:pt x="17066788" y="15648375"/>
                  </a:lnTo>
                  <a:lnTo>
                    <a:pt x="0" y="1564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"/>
              </a:blip>
              <a:stretch>
                <a:fillRect l="-6300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16">
            <a:extLst>
              <a:ext uri="{FF2B5EF4-FFF2-40B4-BE49-F238E27FC236}">
                <a16:creationId xmlns:a16="http://schemas.microsoft.com/office/drawing/2014/main" id="{A0502131-B94A-2356-487B-B6095AE0E88E}"/>
              </a:ext>
            </a:extLst>
          </p:cNvPr>
          <p:cNvGrpSpPr/>
          <p:nvPr userDrawn="1"/>
        </p:nvGrpSpPr>
        <p:grpSpPr>
          <a:xfrm>
            <a:off x="-227803" y="0"/>
            <a:ext cx="433915" cy="6858000"/>
            <a:chOff x="0" y="0"/>
            <a:chExt cx="171423" cy="2709333"/>
          </a:xfrm>
        </p:grpSpPr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264EADC2-931E-282B-A35E-1017857D56AE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984F6E73-99FD-848B-09AC-D2145389C32C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id="{BC1049AC-BD15-F483-107A-B7A2560B5800}"/>
              </a:ext>
            </a:extLst>
          </p:cNvPr>
          <p:cNvGrpSpPr/>
          <p:nvPr userDrawn="1"/>
        </p:nvGrpSpPr>
        <p:grpSpPr>
          <a:xfrm>
            <a:off x="11975042" y="0"/>
            <a:ext cx="433915" cy="6858000"/>
            <a:chOff x="0" y="0"/>
            <a:chExt cx="171423" cy="2709333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3B8B7603-0375-3E61-7822-F312DC5C8333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0D33166E-9C77-423A-37C2-52F3BC9EE497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67B46BC-5B87-6D03-18DF-549DF37C06D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23900" y="2038350"/>
            <a:ext cx="10515600" cy="451167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chart</a:t>
            </a: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C0F1337C-9A0A-5F5F-F9C3-E9164342D066}"/>
              </a:ext>
            </a:extLst>
          </p:cNvPr>
          <p:cNvSpPr/>
          <p:nvPr userDrawn="1"/>
        </p:nvSpPr>
        <p:spPr>
          <a:xfrm>
            <a:off x="760626" y="395828"/>
            <a:ext cx="1738723" cy="546174"/>
          </a:xfrm>
          <a:custGeom>
            <a:avLst/>
            <a:gdLst/>
            <a:ahLst/>
            <a:cxnLst/>
            <a:rect l="l" t="t" r="r" b="b"/>
            <a:pathLst>
              <a:path w="2542725" h="798730">
                <a:moveTo>
                  <a:pt x="0" y="0"/>
                </a:moveTo>
                <a:lnTo>
                  <a:pt x="2542725" y="0"/>
                </a:lnTo>
                <a:lnTo>
                  <a:pt x="2542725" y="798730"/>
                </a:lnTo>
                <a:lnTo>
                  <a:pt x="0" y="798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98F5066-897C-71AC-D66A-642BEFAD9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329" y="965941"/>
            <a:ext cx="10515600" cy="899409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949379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341AD-5F71-62B1-942B-5F734A6C1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C2CA9-B121-30A9-B92A-322F239D5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12952-97D4-109F-3A92-72AFB5AF7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69234-FB31-1A71-9AC1-42188ED32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2D32E-E319-47BC-FD06-B57872AA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00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D3070-7150-A91E-5BDD-A21426EA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9BBE4-6E03-D272-AF00-34F818E08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A6CC9-0E08-92CD-E233-6784026FA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5179C-0F80-B440-6F7D-4626B42DE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842DF-251A-6263-A127-1B277C0D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38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E204-DF7B-04BA-995C-28A1EA92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8089B-7F24-33A6-36F0-BB396BCBD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7F038-1CAF-2C09-684B-5F2984D8F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D654FF-6F74-3E30-8A0A-8D71359BC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93A19-3377-401A-C52A-DCF089B60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F0FF3F-C2E3-61E9-86FC-E03F9AB22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F5D150-8C39-7223-56B4-3A1E2060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8E680-9533-8AEA-2B4E-35CC7377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2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44517-E626-0E87-CEC8-942432BDD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557FAF-82BB-9B81-1469-AFDB8CE3A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6346B-62AB-8F4B-AD84-C1D8C022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155BA-6524-5AFD-A996-AF0D597C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21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36BB47-5F6B-F2CB-8822-D36AACE7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DF18C6-96ED-D049-B37B-040632EE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6B266-8CDC-0333-496F-519968DA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35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8D65-C545-C39F-FE31-6C3E6EDA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FCDFD-2238-E678-A6CF-A11A5346F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D513F9-81A4-EA37-4F5D-CAB51F0FF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F9F59-D566-3407-77D3-335473A09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3A2B6-7090-0D29-7356-59C2B81F0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A4BA9-CDFA-C5C0-53C7-F102DDC07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39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54447-A3DA-DB9B-66D4-043EEB27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233FE7-BC19-AFEC-3D3A-8E1CE91FB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4670D-186D-27FC-CC58-3A6892D7A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84383-3132-A4E9-A9EC-48F0CF588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DBF08-1BA8-6EEB-708A-A18FF5689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090B98-F4BB-CA90-1E7E-65656355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5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E798-9BC7-E2A9-3D8E-F4BC1965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039522-BF67-16B4-7763-F5A66A060D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A09B2-CEC4-8EC7-4EA7-B1E1B28BE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49F79-BD46-7340-DD9C-ED3154084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1321E-24EA-1A44-FA24-94EAD1B2B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2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82B9DE16-B594-D29C-FAD0-BD00EE816B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5A03807-068A-A407-C309-75AA8E3111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31459" y="762820"/>
            <a:ext cx="5331578" cy="5332359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754E10-5099-7A7C-B55B-75279B231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2173" y="3052034"/>
            <a:ext cx="4213654" cy="106276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34C41C0-30D9-2F91-CC81-19D2A2F94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2173" y="2176795"/>
            <a:ext cx="2594920" cy="545857"/>
          </a:xfrm>
          <a:prstGeom prst="roundRect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93F7F02A-45A9-C50A-1000-2358A5385013}"/>
              </a:ext>
            </a:extLst>
          </p:cNvPr>
          <p:cNvSpPr/>
          <p:nvPr userDrawn="1"/>
        </p:nvSpPr>
        <p:spPr>
          <a:xfrm>
            <a:off x="555626" y="162190"/>
            <a:ext cx="2501751" cy="1250876"/>
          </a:xfrm>
          <a:custGeom>
            <a:avLst/>
            <a:gdLst/>
            <a:ahLst/>
            <a:cxnLst/>
            <a:rect l="l" t="t" r="r" b="b"/>
            <a:pathLst>
              <a:path w="3534827" h="1767414">
                <a:moveTo>
                  <a:pt x="0" y="0"/>
                </a:moveTo>
                <a:lnTo>
                  <a:pt x="3534827" y="0"/>
                </a:lnTo>
                <a:lnTo>
                  <a:pt x="3534827" y="1767413"/>
                </a:lnTo>
                <a:lnTo>
                  <a:pt x="0" y="1767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43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7425DC-4F99-37FA-EDFB-51C320C30E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4A8CF-2C2F-CD09-966F-9D65F16E8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701D5-CF67-193F-8DD3-58563D9B3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7F3E-2B42-AA4F-9B0B-4A64B9E7706A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687F2-81F3-A13B-90FD-57A62D2B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B3710-E321-2839-01D7-C40CADA15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4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6">
            <a:extLst>
              <a:ext uri="{FF2B5EF4-FFF2-40B4-BE49-F238E27FC236}">
                <a16:creationId xmlns:a16="http://schemas.microsoft.com/office/drawing/2014/main" id="{FF8DFE40-CDFF-62F1-B5B5-05E38EBF22DB}"/>
              </a:ext>
            </a:extLst>
          </p:cNvPr>
          <p:cNvGrpSpPr/>
          <p:nvPr userDrawn="1"/>
        </p:nvGrpSpPr>
        <p:grpSpPr>
          <a:xfrm>
            <a:off x="-227803" y="0"/>
            <a:ext cx="433915" cy="6858000"/>
            <a:chOff x="0" y="0"/>
            <a:chExt cx="171423" cy="2709333"/>
          </a:xfrm>
        </p:grpSpPr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52808899-3277-6C9E-7BDD-286D96C87936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D39D06D3-E1D5-EE5D-632B-31121A87B8CA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08E00283-EB1B-16E4-ADDC-29896C0B86A8}"/>
              </a:ext>
            </a:extLst>
          </p:cNvPr>
          <p:cNvGrpSpPr/>
          <p:nvPr userDrawn="1"/>
        </p:nvGrpSpPr>
        <p:grpSpPr>
          <a:xfrm>
            <a:off x="11975042" y="0"/>
            <a:ext cx="433915" cy="6858000"/>
            <a:chOff x="0" y="0"/>
            <a:chExt cx="171423" cy="2709333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11324817-6C50-82F4-F922-1D8EB1195081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4EBF5B7A-8E12-945B-F7F2-2F3FF9F0F9BB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5A31D04D-0BD9-BB34-F70F-E054404A35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899" y="2622797"/>
            <a:ext cx="5067301" cy="4017962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body text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25463546-43C0-BD4F-622D-4CEC7C6A6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5689" y="2622797"/>
            <a:ext cx="5084240" cy="4017962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body text</a:t>
            </a: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FD66BB11-F4D3-5FEA-B693-DF76D9D111FE}"/>
              </a:ext>
            </a:extLst>
          </p:cNvPr>
          <p:cNvSpPr/>
          <p:nvPr userDrawn="1"/>
        </p:nvSpPr>
        <p:spPr>
          <a:xfrm>
            <a:off x="760626" y="395828"/>
            <a:ext cx="1738723" cy="546174"/>
          </a:xfrm>
          <a:custGeom>
            <a:avLst/>
            <a:gdLst/>
            <a:ahLst/>
            <a:cxnLst/>
            <a:rect l="l" t="t" r="r" b="b"/>
            <a:pathLst>
              <a:path w="2542725" h="798730">
                <a:moveTo>
                  <a:pt x="0" y="0"/>
                </a:moveTo>
                <a:lnTo>
                  <a:pt x="2542725" y="0"/>
                </a:lnTo>
                <a:lnTo>
                  <a:pt x="2542725" y="798730"/>
                </a:lnTo>
                <a:lnTo>
                  <a:pt x="0" y="79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57D2201-2A84-2B45-24B7-C6BB66CB7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329" y="1175850"/>
            <a:ext cx="10515600" cy="68869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Meeting Agenda Headline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E2261A76-F394-7959-EF14-42E87411C8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3899" y="2087449"/>
            <a:ext cx="5109103" cy="461962"/>
          </a:xfrm>
          <a:prstGeom prst="round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>
              <a:buNone/>
              <a:defRPr sz="2200" b="1"/>
            </a:lvl1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7" name="Text Placeholder 27">
            <a:extLst>
              <a:ext uri="{FF2B5EF4-FFF2-40B4-BE49-F238E27FC236}">
                <a16:creationId xmlns:a16="http://schemas.microsoft.com/office/drawing/2014/main" id="{14978BC0-AD7E-0354-C45E-C51302AE44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5689" y="2087449"/>
            <a:ext cx="5109103" cy="461962"/>
          </a:xfrm>
          <a:prstGeom prst="round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>
              <a:buNone/>
              <a:defRPr sz="2200" b="1"/>
            </a:lvl1pPr>
          </a:lstStyle>
          <a:p>
            <a:pPr lvl="0"/>
            <a:r>
              <a:rPr lang="en-US" dirty="0"/>
              <a:t>Insert Subhead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06AA87-FBA3-3AF5-35B7-B49AC5106201}"/>
              </a:ext>
            </a:extLst>
          </p:cNvPr>
          <p:cNvCxnSpPr>
            <a:cxnSpLocks/>
          </p:cNvCxnSpPr>
          <p:nvPr userDrawn="1"/>
        </p:nvCxnSpPr>
        <p:spPr>
          <a:xfrm>
            <a:off x="5965476" y="2014063"/>
            <a:ext cx="5312" cy="46266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C7D51B8-B7BC-2CC0-2B53-DBFC3686D6D5}"/>
              </a:ext>
            </a:extLst>
          </p:cNvPr>
          <p:cNvGrpSpPr/>
          <p:nvPr userDrawn="1"/>
        </p:nvGrpSpPr>
        <p:grpSpPr>
          <a:xfrm>
            <a:off x="-10846" y="-1238053"/>
            <a:ext cx="12683530" cy="8968129"/>
            <a:chOff x="10881387" y="11687858"/>
            <a:chExt cx="24731337" cy="17486759"/>
          </a:xfrm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DD5D669E-46D2-7BFC-A709-8C8D07DF6314}"/>
                </a:ext>
              </a:extLst>
            </p:cNvPr>
            <p:cNvSpPr/>
            <p:nvPr/>
          </p:nvSpPr>
          <p:spPr>
            <a:xfrm rot="15043">
              <a:off x="18463609" y="11687858"/>
              <a:ext cx="17149115" cy="16673878"/>
            </a:xfrm>
            <a:custGeom>
              <a:avLst/>
              <a:gdLst/>
              <a:ahLst/>
              <a:cxnLst/>
              <a:rect l="l" t="t" r="r" b="b"/>
              <a:pathLst>
                <a:path w="17149115" h="16673878">
                  <a:moveTo>
                    <a:pt x="0" y="0"/>
                  </a:moveTo>
                  <a:lnTo>
                    <a:pt x="17149115" y="0"/>
                  </a:lnTo>
                  <a:lnTo>
                    <a:pt x="17149115" y="16673879"/>
                  </a:lnTo>
                  <a:lnTo>
                    <a:pt x="0" y="1667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71407" r="-144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C0905044-B9A5-3A2D-B563-FA33FA37A8BC}"/>
                </a:ext>
              </a:extLst>
            </p:cNvPr>
            <p:cNvSpPr/>
            <p:nvPr/>
          </p:nvSpPr>
          <p:spPr>
            <a:xfrm rot="10800000">
              <a:off x="10881387" y="13526242"/>
              <a:ext cx="17066787" cy="15648375"/>
            </a:xfrm>
            <a:custGeom>
              <a:avLst/>
              <a:gdLst/>
              <a:ahLst/>
              <a:cxnLst/>
              <a:rect l="l" t="t" r="r" b="b"/>
              <a:pathLst>
                <a:path w="17066788" h="15648375">
                  <a:moveTo>
                    <a:pt x="0" y="0"/>
                  </a:moveTo>
                  <a:lnTo>
                    <a:pt x="17066788" y="0"/>
                  </a:lnTo>
                  <a:lnTo>
                    <a:pt x="17066788" y="15648375"/>
                  </a:lnTo>
                  <a:lnTo>
                    <a:pt x="0" y="1564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6300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9224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>
            <a:extLst>
              <a:ext uri="{FF2B5EF4-FFF2-40B4-BE49-F238E27FC236}">
                <a16:creationId xmlns:a16="http://schemas.microsoft.com/office/drawing/2014/main" id="{4AC3F586-6802-AA7B-DD99-3245C4952A9A}"/>
              </a:ext>
            </a:extLst>
          </p:cNvPr>
          <p:cNvGrpSpPr/>
          <p:nvPr userDrawn="1"/>
        </p:nvGrpSpPr>
        <p:grpSpPr>
          <a:xfrm>
            <a:off x="-227803" y="0"/>
            <a:ext cx="433915" cy="6858000"/>
            <a:chOff x="0" y="0"/>
            <a:chExt cx="171423" cy="2709333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53A9A480-55EE-D831-B1D0-98AE9F5E169B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97397EC1-66C6-1F8E-AB45-C488266743E3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BFF61EDA-3C26-B533-DC2A-0A8F2C649E88}"/>
              </a:ext>
            </a:extLst>
          </p:cNvPr>
          <p:cNvGrpSpPr/>
          <p:nvPr userDrawn="1"/>
        </p:nvGrpSpPr>
        <p:grpSpPr>
          <a:xfrm>
            <a:off x="11975042" y="0"/>
            <a:ext cx="433915" cy="6858000"/>
            <a:chOff x="0" y="0"/>
            <a:chExt cx="171423" cy="2709333"/>
          </a:xfrm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FF58928F-2A21-B58C-E8A9-B0936A1E3EAE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DFE39764-5748-CDD7-B188-7B8D691F4B0E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A53600D4-E3F5-3920-F81A-FBB37E1B2EF6}"/>
              </a:ext>
            </a:extLst>
          </p:cNvPr>
          <p:cNvSpPr/>
          <p:nvPr userDrawn="1"/>
        </p:nvSpPr>
        <p:spPr>
          <a:xfrm>
            <a:off x="760626" y="395828"/>
            <a:ext cx="1738723" cy="546174"/>
          </a:xfrm>
          <a:custGeom>
            <a:avLst/>
            <a:gdLst/>
            <a:ahLst/>
            <a:cxnLst/>
            <a:rect l="l" t="t" r="r" b="b"/>
            <a:pathLst>
              <a:path w="2542725" h="798730">
                <a:moveTo>
                  <a:pt x="0" y="0"/>
                </a:moveTo>
                <a:lnTo>
                  <a:pt x="2542725" y="0"/>
                </a:lnTo>
                <a:lnTo>
                  <a:pt x="2542725" y="798730"/>
                </a:lnTo>
                <a:lnTo>
                  <a:pt x="0" y="79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E8CC5D4-04C4-B2B4-F913-471EF29A75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03964" y="2266950"/>
            <a:ext cx="4935965" cy="3398838"/>
          </a:xfrm>
          <a:ln w="38100">
            <a:solidFill>
              <a:schemeClr val="accent4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55FFA8B-993F-8799-9C9C-DBC67BCFE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0" y="2266950"/>
            <a:ext cx="5372100" cy="4044950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body text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6B14866-EA53-520D-31A6-296B1AF790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329" y="1116986"/>
            <a:ext cx="10515600" cy="74006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Headline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76BA7B-004F-531A-385D-85605081870C}"/>
              </a:ext>
            </a:extLst>
          </p:cNvPr>
          <p:cNvGrpSpPr/>
          <p:nvPr userDrawn="1"/>
        </p:nvGrpSpPr>
        <p:grpSpPr>
          <a:xfrm>
            <a:off x="-10846" y="-1238053"/>
            <a:ext cx="12683530" cy="8968129"/>
            <a:chOff x="10881387" y="11687858"/>
            <a:chExt cx="24731337" cy="17486759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B7D87145-D56C-B13E-7A72-4808DCD316EB}"/>
                </a:ext>
              </a:extLst>
            </p:cNvPr>
            <p:cNvSpPr/>
            <p:nvPr/>
          </p:nvSpPr>
          <p:spPr>
            <a:xfrm rot="15043">
              <a:off x="18463609" y="11687858"/>
              <a:ext cx="17149115" cy="16673878"/>
            </a:xfrm>
            <a:custGeom>
              <a:avLst/>
              <a:gdLst/>
              <a:ahLst/>
              <a:cxnLst/>
              <a:rect l="l" t="t" r="r" b="b"/>
              <a:pathLst>
                <a:path w="17149115" h="16673878">
                  <a:moveTo>
                    <a:pt x="0" y="0"/>
                  </a:moveTo>
                  <a:lnTo>
                    <a:pt x="17149115" y="0"/>
                  </a:lnTo>
                  <a:lnTo>
                    <a:pt x="17149115" y="16673879"/>
                  </a:lnTo>
                  <a:lnTo>
                    <a:pt x="0" y="1667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71407" r="-144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7A80287E-C0D6-6767-1669-4537379552B1}"/>
                </a:ext>
              </a:extLst>
            </p:cNvPr>
            <p:cNvSpPr/>
            <p:nvPr/>
          </p:nvSpPr>
          <p:spPr>
            <a:xfrm rot="10800000">
              <a:off x="10881387" y="13526242"/>
              <a:ext cx="17066787" cy="15648375"/>
            </a:xfrm>
            <a:custGeom>
              <a:avLst/>
              <a:gdLst/>
              <a:ahLst/>
              <a:cxnLst/>
              <a:rect l="l" t="t" r="r" b="b"/>
              <a:pathLst>
                <a:path w="17066788" h="15648375">
                  <a:moveTo>
                    <a:pt x="0" y="0"/>
                  </a:moveTo>
                  <a:lnTo>
                    <a:pt x="17066788" y="0"/>
                  </a:lnTo>
                  <a:lnTo>
                    <a:pt x="17066788" y="15648375"/>
                  </a:lnTo>
                  <a:lnTo>
                    <a:pt x="0" y="1564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6300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23029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>
            <a:extLst>
              <a:ext uri="{FF2B5EF4-FFF2-40B4-BE49-F238E27FC236}">
                <a16:creationId xmlns:a16="http://schemas.microsoft.com/office/drawing/2014/main" id="{B6BA899E-82A6-949C-A8A5-96290CB6F215}"/>
              </a:ext>
            </a:extLst>
          </p:cNvPr>
          <p:cNvGrpSpPr/>
          <p:nvPr userDrawn="1"/>
        </p:nvGrpSpPr>
        <p:grpSpPr>
          <a:xfrm>
            <a:off x="-227803" y="0"/>
            <a:ext cx="433915" cy="6858000"/>
            <a:chOff x="0" y="0"/>
            <a:chExt cx="171423" cy="2709333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984AACE3-DCDF-9A72-ACEA-4180B275EB24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FE400035-8F74-8DD5-C0E6-F813A6EF201A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AD914409-A8DC-9C43-C49E-63FC37226C6D}"/>
              </a:ext>
            </a:extLst>
          </p:cNvPr>
          <p:cNvGrpSpPr/>
          <p:nvPr userDrawn="1"/>
        </p:nvGrpSpPr>
        <p:grpSpPr>
          <a:xfrm>
            <a:off x="11975042" y="0"/>
            <a:ext cx="433915" cy="6858000"/>
            <a:chOff x="0" y="0"/>
            <a:chExt cx="171423" cy="2709333"/>
          </a:xfrm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8F19384B-C0D8-C093-5AA0-F0291C365DE5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CD99740D-CF04-F5EB-1D37-9EA932814867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Picture Placeholder 19">
            <a:extLst>
              <a:ext uri="{FF2B5EF4-FFF2-40B4-BE49-F238E27FC236}">
                <a16:creationId xmlns:a16="http://schemas.microsoft.com/office/drawing/2014/main" id="{CCB0215C-267D-8311-2858-32BEED887D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3650" y="2131002"/>
            <a:ext cx="5236568" cy="3022889"/>
          </a:xfrm>
          <a:ln w="38100">
            <a:solidFill>
              <a:schemeClr val="accent4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C1FDC88-4808-4659-9789-7A1E04168A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4814" y="2131001"/>
            <a:ext cx="5236568" cy="3022889"/>
          </a:xfrm>
          <a:ln w="38100">
            <a:solidFill>
              <a:schemeClr val="accent4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89B7D0F-962B-D297-77FC-5D2547EB18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5291528"/>
            <a:ext cx="5235575" cy="13489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body text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A4F9C495-9AA0-52A0-02AD-65F2CFB71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2214" y="5291528"/>
            <a:ext cx="5235575" cy="13489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body text</a:t>
            </a: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433E2A71-6586-8B57-7B8F-3DCE56FAD305}"/>
              </a:ext>
            </a:extLst>
          </p:cNvPr>
          <p:cNvSpPr/>
          <p:nvPr userDrawn="1"/>
        </p:nvSpPr>
        <p:spPr>
          <a:xfrm>
            <a:off x="760626" y="395828"/>
            <a:ext cx="1738723" cy="546174"/>
          </a:xfrm>
          <a:custGeom>
            <a:avLst/>
            <a:gdLst/>
            <a:ahLst/>
            <a:cxnLst/>
            <a:rect l="l" t="t" r="r" b="b"/>
            <a:pathLst>
              <a:path w="2542725" h="798730">
                <a:moveTo>
                  <a:pt x="0" y="0"/>
                </a:moveTo>
                <a:lnTo>
                  <a:pt x="2542725" y="0"/>
                </a:lnTo>
                <a:lnTo>
                  <a:pt x="2542725" y="798730"/>
                </a:lnTo>
                <a:lnTo>
                  <a:pt x="0" y="79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8D613E5-4AAF-F5DF-75AD-26287EB527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329" y="1079639"/>
            <a:ext cx="10515600" cy="784578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Headline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5EE522-F910-CD98-D1A8-6DFAA08072E6}"/>
              </a:ext>
            </a:extLst>
          </p:cNvPr>
          <p:cNvGrpSpPr/>
          <p:nvPr userDrawn="1"/>
        </p:nvGrpSpPr>
        <p:grpSpPr>
          <a:xfrm>
            <a:off x="-10846" y="-1238053"/>
            <a:ext cx="12683530" cy="8968129"/>
            <a:chOff x="10881387" y="11687858"/>
            <a:chExt cx="24731337" cy="17486759"/>
          </a:xfrm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ADA5F0E2-D328-D7F4-9BBB-DF66F17E3E6D}"/>
                </a:ext>
              </a:extLst>
            </p:cNvPr>
            <p:cNvSpPr/>
            <p:nvPr/>
          </p:nvSpPr>
          <p:spPr>
            <a:xfrm rot="15043">
              <a:off x="18463609" y="11687858"/>
              <a:ext cx="17149115" cy="16673878"/>
            </a:xfrm>
            <a:custGeom>
              <a:avLst/>
              <a:gdLst/>
              <a:ahLst/>
              <a:cxnLst/>
              <a:rect l="l" t="t" r="r" b="b"/>
              <a:pathLst>
                <a:path w="17149115" h="16673878">
                  <a:moveTo>
                    <a:pt x="0" y="0"/>
                  </a:moveTo>
                  <a:lnTo>
                    <a:pt x="17149115" y="0"/>
                  </a:lnTo>
                  <a:lnTo>
                    <a:pt x="17149115" y="16673879"/>
                  </a:lnTo>
                  <a:lnTo>
                    <a:pt x="0" y="1667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71407" r="-144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70AEDA07-5736-CC37-D993-3E2826EA46EB}"/>
                </a:ext>
              </a:extLst>
            </p:cNvPr>
            <p:cNvSpPr/>
            <p:nvPr/>
          </p:nvSpPr>
          <p:spPr>
            <a:xfrm rot="10800000">
              <a:off x="10881387" y="13526242"/>
              <a:ext cx="17066787" cy="15648375"/>
            </a:xfrm>
            <a:custGeom>
              <a:avLst/>
              <a:gdLst/>
              <a:ahLst/>
              <a:cxnLst/>
              <a:rect l="l" t="t" r="r" b="b"/>
              <a:pathLst>
                <a:path w="17066788" h="15648375">
                  <a:moveTo>
                    <a:pt x="0" y="0"/>
                  </a:moveTo>
                  <a:lnTo>
                    <a:pt x="17066788" y="0"/>
                  </a:lnTo>
                  <a:lnTo>
                    <a:pt x="17066788" y="15648375"/>
                  </a:lnTo>
                  <a:lnTo>
                    <a:pt x="0" y="1564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6300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3736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6">
            <a:extLst>
              <a:ext uri="{FF2B5EF4-FFF2-40B4-BE49-F238E27FC236}">
                <a16:creationId xmlns:a16="http://schemas.microsoft.com/office/drawing/2014/main" id="{CC62D5B2-A139-5533-A117-B681E2F85656}"/>
              </a:ext>
            </a:extLst>
          </p:cNvPr>
          <p:cNvGrpSpPr/>
          <p:nvPr userDrawn="1"/>
        </p:nvGrpSpPr>
        <p:grpSpPr>
          <a:xfrm>
            <a:off x="-227803" y="0"/>
            <a:ext cx="433915" cy="6858000"/>
            <a:chOff x="0" y="0"/>
            <a:chExt cx="171423" cy="2709333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F47F7697-5380-A5A0-2C87-2048DD1BD2E2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3B728E80-874D-6BC3-DA62-FBF0102E6CB2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00A089C5-E9E9-94A9-73E1-BBFB5C8F0CF9}"/>
              </a:ext>
            </a:extLst>
          </p:cNvPr>
          <p:cNvGrpSpPr/>
          <p:nvPr userDrawn="1"/>
        </p:nvGrpSpPr>
        <p:grpSpPr>
          <a:xfrm>
            <a:off x="11975042" y="0"/>
            <a:ext cx="433915" cy="6858000"/>
            <a:chOff x="0" y="0"/>
            <a:chExt cx="171423" cy="2709333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F828B821-5948-912A-7E4A-C43B90DD76F5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C346AF2A-D3C7-42F8-4257-52F9F0311A15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5AB602-5E27-D6AB-235E-08826AA405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899" y="2622797"/>
            <a:ext cx="5067301" cy="4017962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body text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2E95A60C-B4F1-5EFD-CFF3-A45F9972BD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5689" y="2622797"/>
            <a:ext cx="5084240" cy="4017962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body text</a:t>
            </a: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689409F3-D591-CF3A-8189-040D58C6200E}"/>
              </a:ext>
            </a:extLst>
          </p:cNvPr>
          <p:cNvSpPr/>
          <p:nvPr userDrawn="1"/>
        </p:nvSpPr>
        <p:spPr>
          <a:xfrm>
            <a:off x="760626" y="395828"/>
            <a:ext cx="1738723" cy="546174"/>
          </a:xfrm>
          <a:custGeom>
            <a:avLst/>
            <a:gdLst/>
            <a:ahLst/>
            <a:cxnLst/>
            <a:rect l="l" t="t" r="r" b="b"/>
            <a:pathLst>
              <a:path w="2542725" h="798730">
                <a:moveTo>
                  <a:pt x="0" y="0"/>
                </a:moveTo>
                <a:lnTo>
                  <a:pt x="2542725" y="0"/>
                </a:lnTo>
                <a:lnTo>
                  <a:pt x="2542725" y="798730"/>
                </a:lnTo>
                <a:lnTo>
                  <a:pt x="0" y="79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19B450E-4D40-8FD5-F7A4-B895BA23B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329" y="1143000"/>
            <a:ext cx="10515600" cy="721576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6C63C63A-0AA8-45D0-A5A0-57AAD44347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3899" y="2087449"/>
            <a:ext cx="5109103" cy="461962"/>
          </a:xfrm>
          <a:prstGeom prst="round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>
              <a:buNone/>
              <a:defRPr sz="2200" b="1"/>
            </a:lvl1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63B74E56-DBE6-9469-6CBC-ED52B401DF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5689" y="2087449"/>
            <a:ext cx="5109103" cy="461962"/>
          </a:xfrm>
          <a:prstGeom prst="round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>
              <a:buNone/>
              <a:defRPr sz="2200" b="1"/>
            </a:lvl1pPr>
          </a:lstStyle>
          <a:p>
            <a:pPr lvl="0"/>
            <a:r>
              <a:rPr lang="en-US" dirty="0"/>
              <a:t>Insert Subhead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58381D-A4EF-355E-D12B-56BBFC2E55DE}"/>
              </a:ext>
            </a:extLst>
          </p:cNvPr>
          <p:cNvGrpSpPr/>
          <p:nvPr userDrawn="1"/>
        </p:nvGrpSpPr>
        <p:grpSpPr>
          <a:xfrm>
            <a:off x="-10846" y="-1238053"/>
            <a:ext cx="12683530" cy="8968129"/>
            <a:chOff x="10881387" y="11687858"/>
            <a:chExt cx="24731337" cy="17486759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B92C7B7D-2564-88B3-4C53-E15DAB5A85B7}"/>
                </a:ext>
              </a:extLst>
            </p:cNvPr>
            <p:cNvSpPr/>
            <p:nvPr/>
          </p:nvSpPr>
          <p:spPr>
            <a:xfrm rot="15043">
              <a:off x="18463609" y="11687858"/>
              <a:ext cx="17149115" cy="16673878"/>
            </a:xfrm>
            <a:custGeom>
              <a:avLst/>
              <a:gdLst/>
              <a:ahLst/>
              <a:cxnLst/>
              <a:rect l="l" t="t" r="r" b="b"/>
              <a:pathLst>
                <a:path w="17149115" h="16673878">
                  <a:moveTo>
                    <a:pt x="0" y="0"/>
                  </a:moveTo>
                  <a:lnTo>
                    <a:pt x="17149115" y="0"/>
                  </a:lnTo>
                  <a:lnTo>
                    <a:pt x="17149115" y="16673879"/>
                  </a:lnTo>
                  <a:lnTo>
                    <a:pt x="0" y="1667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71407" r="-144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ACFD5B7-2052-96B7-C316-BB0D64F6EB6E}"/>
                </a:ext>
              </a:extLst>
            </p:cNvPr>
            <p:cNvSpPr/>
            <p:nvPr/>
          </p:nvSpPr>
          <p:spPr>
            <a:xfrm rot="10800000">
              <a:off x="10881387" y="13526242"/>
              <a:ext cx="17066787" cy="15648375"/>
            </a:xfrm>
            <a:custGeom>
              <a:avLst/>
              <a:gdLst/>
              <a:ahLst/>
              <a:cxnLst/>
              <a:rect l="l" t="t" r="r" b="b"/>
              <a:pathLst>
                <a:path w="17066788" h="15648375">
                  <a:moveTo>
                    <a:pt x="0" y="0"/>
                  </a:moveTo>
                  <a:lnTo>
                    <a:pt x="17066788" y="0"/>
                  </a:lnTo>
                  <a:lnTo>
                    <a:pt x="17066788" y="15648375"/>
                  </a:lnTo>
                  <a:lnTo>
                    <a:pt x="0" y="1564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6300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1388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>
            <a:extLst>
              <a:ext uri="{FF2B5EF4-FFF2-40B4-BE49-F238E27FC236}">
                <a16:creationId xmlns:a16="http://schemas.microsoft.com/office/drawing/2014/main" id="{62877303-FB0E-D34C-ACFF-8339E6F8DCC9}"/>
              </a:ext>
            </a:extLst>
          </p:cNvPr>
          <p:cNvGrpSpPr/>
          <p:nvPr userDrawn="1"/>
        </p:nvGrpSpPr>
        <p:grpSpPr>
          <a:xfrm>
            <a:off x="-227803" y="0"/>
            <a:ext cx="433915" cy="6858000"/>
            <a:chOff x="0" y="0"/>
            <a:chExt cx="171423" cy="2709333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18FC08F0-108D-7B40-4FA8-AF55425D09FC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CF0FBD23-CFCD-D1AF-4422-7A0818B621F3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6">
            <a:extLst>
              <a:ext uri="{FF2B5EF4-FFF2-40B4-BE49-F238E27FC236}">
                <a16:creationId xmlns:a16="http://schemas.microsoft.com/office/drawing/2014/main" id="{619C525D-5988-5DE9-A718-83F5EB7A0C24}"/>
              </a:ext>
            </a:extLst>
          </p:cNvPr>
          <p:cNvGrpSpPr/>
          <p:nvPr userDrawn="1"/>
        </p:nvGrpSpPr>
        <p:grpSpPr>
          <a:xfrm>
            <a:off x="11975042" y="0"/>
            <a:ext cx="433915" cy="6858000"/>
            <a:chOff x="0" y="0"/>
            <a:chExt cx="171423" cy="2709333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93D83CC1-ED67-DAAF-14D3-E3CBC3D5C6CD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79293095-BF6E-8C1E-193C-2A07F9CD72B5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0A3F4699-F9EF-C93D-BD65-F2239907A613}"/>
              </a:ext>
            </a:extLst>
          </p:cNvPr>
          <p:cNvSpPr/>
          <p:nvPr userDrawn="1"/>
        </p:nvSpPr>
        <p:spPr>
          <a:xfrm>
            <a:off x="9830449" y="555731"/>
            <a:ext cx="1738723" cy="546174"/>
          </a:xfrm>
          <a:custGeom>
            <a:avLst/>
            <a:gdLst/>
            <a:ahLst/>
            <a:cxnLst/>
            <a:rect l="l" t="t" r="r" b="b"/>
            <a:pathLst>
              <a:path w="2542725" h="798730">
                <a:moveTo>
                  <a:pt x="0" y="0"/>
                </a:moveTo>
                <a:lnTo>
                  <a:pt x="2542725" y="0"/>
                </a:lnTo>
                <a:lnTo>
                  <a:pt x="2542725" y="798730"/>
                </a:lnTo>
                <a:lnTo>
                  <a:pt x="0" y="79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2AEEF860-8383-48C3-CB1A-7BCC42BE9B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1368311"/>
            <a:ext cx="5106219" cy="121751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body text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F118609A-9F66-CBE0-8602-EBAEC5B1EB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367" y="2731202"/>
            <a:ext cx="5106219" cy="121751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body text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77392DC7-3142-4846-21A2-78BBEE3CA4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5367" y="4094093"/>
            <a:ext cx="5106219" cy="121751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body text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1F913B15-35CE-1A54-0E78-4BE629A98A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952" y="5456984"/>
            <a:ext cx="5116873" cy="121751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body text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CE89AFF9-1DA3-04B4-CE09-A7002F54BC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5952" y="1368311"/>
            <a:ext cx="5116873" cy="1217518"/>
          </a:xfrm>
          <a:prstGeom prst="roundRect">
            <a:avLst/>
          </a:prstGeom>
          <a:solidFill>
            <a:schemeClr val="accent4"/>
          </a:solidFill>
          <a:ln w="381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body text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FA85E908-024D-2DDF-4DF7-31146F228E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6582" y="2731202"/>
            <a:ext cx="5116873" cy="1217518"/>
          </a:xfrm>
          <a:prstGeom prst="roundRect">
            <a:avLst/>
          </a:prstGeom>
          <a:solidFill>
            <a:schemeClr val="accent4"/>
          </a:solidFill>
          <a:ln w="381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body text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4D08B6A5-001D-5A9A-F1B6-F9DA5E0F43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6583" y="4094093"/>
            <a:ext cx="5116873" cy="1217518"/>
          </a:xfrm>
          <a:prstGeom prst="roundRect">
            <a:avLst/>
          </a:prstGeom>
          <a:solidFill>
            <a:schemeClr val="accent4"/>
          </a:solidFill>
          <a:ln w="381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body text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50525CBC-17F3-C245-6B75-79C64C2AF7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5948" y="5456897"/>
            <a:ext cx="5116873" cy="1217518"/>
          </a:xfrm>
          <a:prstGeom prst="roundRect">
            <a:avLst/>
          </a:prstGeom>
          <a:solidFill>
            <a:schemeClr val="accent4"/>
          </a:solidFill>
          <a:ln w="381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body text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34FC266-12AB-7043-B6C0-42A4F30DB25D}"/>
              </a:ext>
            </a:extLst>
          </p:cNvPr>
          <p:cNvSpPr/>
          <p:nvPr userDrawn="1"/>
        </p:nvSpPr>
        <p:spPr>
          <a:xfrm>
            <a:off x="5859773" y="1368311"/>
            <a:ext cx="486551" cy="53061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863ED2-DF50-C0C1-9028-B7286CAC6D16}"/>
              </a:ext>
            </a:extLst>
          </p:cNvPr>
          <p:cNvGrpSpPr/>
          <p:nvPr userDrawn="1"/>
        </p:nvGrpSpPr>
        <p:grpSpPr>
          <a:xfrm>
            <a:off x="-10846" y="-1238053"/>
            <a:ext cx="12683530" cy="8968129"/>
            <a:chOff x="10881387" y="11687858"/>
            <a:chExt cx="24731337" cy="17486759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290552AF-0BB5-B077-B637-A6E914AC5058}"/>
                </a:ext>
              </a:extLst>
            </p:cNvPr>
            <p:cNvSpPr/>
            <p:nvPr/>
          </p:nvSpPr>
          <p:spPr>
            <a:xfrm rot="15043">
              <a:off x="18463609" y="11687858"/>
              <a:ext cx="17149115" cy="16673878"/>
            </a:xfrm>
            <a:custGeom>
              <a:avLst/>
              <a:gdLst/>
              <a:ahLst/>
              <a:cxnLst/>
              <a:rect l="l" t="t" r="r" b="b"/>
              <a:pathLst>
                <a:path w="17149115" h="16673878">
                  <a:moveTo>
                    <a:pt x="0" y="0"/>
                  </a:moveTo>
                  <a:lnTo>
                    <a:pt x="17149115" y="0"/>
                  </a:lnTo>
                  <a:lnTo>
                    <a:pt x="17149115" y="16673879"/>
                  </a:lnTo>
                  <a:lnTo>
                    <a:pt x="0" y="1667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71407" r="-144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02C3DAD-8C5E-5DD8-44D5-C162366300A1}"/>
                </a:ext>
              </a:extLst>
            </p:cNvPr>
            <p:cNvSpPr/>
            <p:nvPr/>
          </p:nvSpPr>
          <p:spPr>
            <a:xfrm rot="10800000">
              <a:off x="10881387" y="13526242"/>
              <a:ext cx="17066787" cy="15648375"/>
            </a:xfrm>
            <a:custGeom>
              <a:avLst/>
              <a:gdLst/>
              <a:ahLst/>
              <a:cxnLst/>
              <a:rect l="l" t="t" r="r" b="b"/>
              <a:pathLst>
                <a:path w="17066788" h="15648375">
                  <a:moveTo>
                    <a:pt x="0" y="0"/>
                  </a:moveTo>
                  <a:lnTo>
                    <a:pt x="17066788" y="0"/>
                  </a:lnTo>
                  <a:lnTo>
                    <a:pt x="17066788" y="15648375"/>
                  </a:lnTo>
                  <a:lnTo>
                    <a:pt x="0" y="1564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6300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2BF1E97F-CECB-E29D-EFAA-5A189B007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28" y="528923"/>
            <a:ext cx="10515600" cy="721576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76483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7B7478E5-48CC-D776-6A20-070B69385A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ABDD329-1EC7-3037-DAB1-37784EFBF8C6}"/>
              </a:ext>
            </a:extLst>
          </p:cNvPr>
          <p:cNvSpPr/>
          <p:nvPr userDrawn="1"/>
        </p:nvSpPr>
        <p:spPr>
          <a:xfrm>
            <a:off x="752354" y="428264"/>
            <a:ext cx="1955456" cy="977728"/>
          </a:xfrm>
          <a:custGeom>
            <a:avLst/>
            <a:gdLst/>
            <a:ahLst/>
            <a:cxnLst/>
            <a:rect l="l" t="t" r="r" b="b"/>
            <a:pathLst>
              <a:path w="3534827" h="1767414">
                <a:moveTo>
                  <a:pt x="0" y="0"/>
                </a:moveTo>
                <a:lnTo>
                  <a:pt x="3534827" y="0"/>
                </a:lnTo>
                <a:lnTo>
                  <a:pt x="3534827" y="1767413"/>
                </a:lnTo>
                <a:lnTo>
                  <a:pt x="0" y="1767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065F5208-C22F-68C2-9C85-5934C56BA073}"/>
              </a:ext>
            </a:extLst>
          </p:cNvPr>
          <p:cNvSpPr txBox="1"/>
          <p:nvPr/>
        </p:nvSpPr>
        <p:spPr>
          <a:xfrm>
            <a:off x="575081" y="1430836"/>
            <a:ext cx="13840757" cy="549317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8"/>
              </a:lnSpc>
            </a:pP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B99322-87A0-D67B-1B11-0FC241D9CE8B}"/>
              </a:ext>
            </a:extLst>
          </p:cNvPr>
          <p:cNvSpPr/>
          <p:nvPr userDrawn="1"/>
        </p:nvSpPr>
        <p:spPr>
          <a:xfrm>
            <a:off x="1638300" y="1644009"/>
            <a:ext cx="8983134" cy="3552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F27D53B7-5A29-90C5-7DB7-8A2B93231993}"/>
              </a:ext>
            </a:extLst>
          </p:cNvPr>
          <p:cNvSpPr/>
          <p:nvPr userDrawn="1"/>
        </p:nvSpPr>
        <p:spPr>
          <a:xfrm>
            <a:off x="5787060" y="1310801"/>
            <a:ext cx="855476" cy="686520"/>
          </a:xfrm>
          <a:custGeom>
            <a:avLst/>
            <a:gdLst/>
            <a:ahLst/>
            <a:cxnLst/>
            <a:rect l="l" t="t" r="r" b="b"/>
            <a:pathLst>
              <a:path w="1376613" h="1104732">
                <a:moveTo>
                  <a:pt x="0" y="0"/>
                </a:moveTo>
                <a:lnTo>
                  <a:pt x="1376614" y="0"/>
                </a:lnTo>
                <a:lnTo>
                  <a:pt x="1376614" y="1104732"/>
                </a:lnTo>
                <a:lnTo>
                  <a:pt x="0" y="1104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5FDA185A-EF03-57EA-EBE1-B03316063D40}"/>
              </a:ext>
            </a:extLst>
          </p:cNvPr>
          <p:cNvSpPr/>
          <p:nvPr userDrawn="1"/>
        </p:nvSpPr>
        <p:spPr>
          <a:xfrm rot="-10800000">
            <a:off x="5787060" y="4853181"/>
            <a:ext cx="855476" cy="686520"/>
          </a:xfrm>
          <a:custGeom>
            <a:avLst/>
            <a:gdLst/>
            <a:ahLst/>
            <a:cxnLst/>
            <a:rect l="l" t="t" r="r" b="b"/>
            <a:pathLst>
              <a:path w="1376613" h="1104732">
                <a:moveTo>
                  <a:pt x="0" y="0"/>
                </a:moveTo>
                <a:lnTo>
                  <a:pt x="1376614" y="0"/>
                </a:lnTo>
                <a:lnTo>
                  <a:pt x="1376614" y="1104732"/>
                </a:lnTo>
                <a:lnTo>
                  <a:pt x="0" y="1104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18E60E-6B0B-FEF4-3897-AB5EB51852D0}"/>
              </a:ext>
            </a:extLst>
          </p:cNvPr>
          <p:cNvCxnSpPr/>
          <p:nvPr userDrawn="1"/>
        </p:nvCxnSpPr>
        <p:spPr>
          <a:xfrm>
            <a:off x="4061674" y="6369434"/>
            <a:ext cx="4136386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E4195B0-E698-0A5A-6EC8-14BCD7ED92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8398" y="5797601"/>
            <a:ext cx="5722937" cy="70802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– Insert Attribution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CEC8325-960A-3499-F0F6-498A6C6B90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4539" y="2210494"/>
            <a:ext cx="8196262" cy="2506495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Quote</a:t>
            </a:r>
          </a:p>
        </p:txBody>
      </p:sp>
    </p:spTree>
    <p:extLst>
      <p:ext uri="{BB962C8B-B14F-4D97-AF65-F5344CB8AC3E}">
        <p14:creationId xmlns:p14="http://schemas.microsoft.com/office/powerpoint/2010/main" val="2919749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6">
            <a:extLst>
              <a:ext uri="{FF2B5EF4-FFF2-40B4-BE49-F238E27FC236}">
                <a16:creationId xmlns:a16="http://schemas.microsoft.com/office/drawing/2014/main" id="{498C817E-AFA7-0DA2-8569-EBBAA499684F}"/>
              </a:ext>
            </a:extLst>
          </p:cNvPr>
          <p:cNvGrpSpPr/>
          <p:nvPr userDrawn="1"/>
        </p:nvGrpSpPr>
        <p:grpSpPr>
          <a:xfrm>
            <a:off x="-227803" y="0"/>
            <a:ext cx="433915" cy="6858000"/>
            <a:chOff x="0" y="0"/>
            <a:chExt cx="171423" cy="2709333"/>
          </a:xfrm>
        </p:grpSpPr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1ED41E6F-6C37-F5E9-F495-1F7F0F440DFB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4BF88719-A09F-3F82-900F-6FA89B9585D5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5D9E5C6E-C496-E496-A073-CCC7001CC11E}"/>
              </a:ext>
            </a:extLst>
          </p:cNvPr>
          <p:cNvGrpSpPr/>
          <p:nvPr userDrawn="1"/>
        </p:nvGrpSpPr>
        <p:grpSpPr>
          <a:xfrm>
            <a:off x="11975042" y="0"/>
            <a:ext cx="433915" cy="6858000"/>
            <a:chOff x="0" y="0"/>
            <a:chExt cx="171423" cy="2709333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BB62BA84-B368-D81E-7640-E7C8169DCC35}"/>
                </a:ext>
              </a:extLst>
            </p:cNvPr>
            <p:cNvSpPr/>
            <p:nvPr/>
          </p:nvSpPr>
          <p:spPr>
            <a:xfrm>
              <a:off x="0" y="0"/>
              <a:ext cx="171423" cy="2709333"/>
            </a:xfrm>
            <a:custGeom>
              <a:avLst/>
              <a:gdLst/>
              <a:ahLst/>
              <a:cxnLst/>
              <a:rect l="l" t="t" r="r" b="b"/>
              <a:pathLst>
                <a:path w="171423" h="2709333">
                  <a:moveTo>
                    <a:pt x="85712" y="0"/>
                  </a:moveTo>
                  <a:cubicBezTo>
                    <a:pt x="38374" y="0"/>
                    <a:pt x="0" y="606505"/>
                    <a:pt x="0" y="1354667"/>
                  </a:cubicBezTo>
                  <a:cubicBezTo>
                    <a:pt x="0" y="2102828"/>
                    <a:pt x="38374" y="2709333"/>
                    <a:pt x="85712" y="2709333"/>
                  </a:cubicBezTo>
                  <a:cubicBezTo>
                    <a:pt x="133049" y="2709333"/>
                    <a:pt x="171423" y="2102828"/>
                    <a:pt x="171423" y="1354667"/>
                  </a:cubicBezTo>
                  <a:cubicBezTo>
                    <a:pt x="171423" y="606505"/>
                    <a:pt x="133049" y="0"/>
                    <a:pt x="85712" y="0"/>
                  </a:cubicBezTo>
                  <a:close/>
                </a:path>
              </a:pathLst>
            </a:custGeom>
            <a:solidFill>
              <a:srgbClr val="3D6F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48B93896-EA1F-0C65-DDDE-38C27655094D}"/>
                </a:ext>
              </a:extLst>
            </p:cNvPr>
            <p:cNvSpPr txBox="1"/>
            <p:nvPr/>
          </p:nvSpPr>
          <p:spPr>
            <a:xfrm>
              <a:off x="16071" y="215900"/>
              <a:ext cx="139281" cy="2239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EEECE6CF-645D-72A3-7BFB-63829AC728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42857" y="1752171"/>
            <a:ext cx="4462237" cy="44628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60FA855-424C-CA55-F17B-0D22224C0D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1398" y="3743325"/>
            <a:ext cx="4402137" cy="508529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163A84E5-5E1A-0443-C5DD-07131C3235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1398" y="2860410"/>
            <a:ext cx="4402137" cy="508529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239F182D-A0DF-1E87-E7F3-7E623BB772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1399" y="2268538"/>
            <a:ext cx="4402137" cy="508529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C2271F7B-BCDE-698E-6DD7-A8658FCE96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41397" y="4251854"/>
            <a:ext cx="4402137" cy="508529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id="{FCF35819-481D-F45A-E72C-01138512F6B3}"/>
              </a:ext>
            </a:extLst>
          </p:cNvPr>
          <p:cNvSpPr/>
          <p:nvPr userDrawn="1"/>
        </p:nvSpPr>
        <p:spPr>
          <a:xfrm>
            <a:off x="760626" y="395828"/>
            <a:ext cx="1738723" cy="546174"/>
          </a:xfrm>
          <a:custGeom>
            <a:avLst/>
            <a:gdLst/>
            <a:ahLst/>
            <a:cxnLst/>
            <a:rect l="l" t="t" r="r" b="b"/>
            <a:pathLst>
              <a:path w="2542725" h="798730">
                <a:moveTo>
                  <a:pt x="0" y="0"/>
                </a:moveTo>
                <a:lnTo>
                  <a:pt x="2542725" y="0"/>
                </a:lnTo>
                <a:lnTo>
                  <a:pt x="2542725" y="798730"/>
                </a:lnTo>
                <a:lnTo>
                  <a:pt x="0" y="79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816836-C918-B874-F19C-CD385121BD32}"/>
              </a:ext>
            </a:extLst>
          </p:cNvPr>
          <p:cNvGrpSpPr/>
          <p:nvPr userDrawn="1"/>
        </p:nvGrpSpPr>
        <p:grpSpPr>
          <a:xfrm>
            <a:off x="-10846" y="-1238053"/>
            <a:ext cx="12683530" cy="8968129"/>
            <a:chOff x="10881387" y="11687858"/>
            <a:chExt cx="24731337" cy="17486759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3EA21D57-6361-B20B-6FFD-79494CF9E6FC}"/>
                </a:ext>
              </a:extLst>
            </p:cNvPr>
            <p:cNvSpPr/>
            <p:nvPr/>
          </p:nvSpPr>
          <p:spPr>
            <a:xfrm rot="15043">
              <a:off x="18463609" y="11687858"/>
              <a:ext cx="17149115" cy="16673878"/>
            </a:xfrm>
            <a:custGeom>
              <a:avLst/>
              <a:gdLst/>
              <a:ahLst/>
              <a:cxnLst/>
              <a:rect l="l" t="t" r="r" b="b"/>
              <a:pathLst>
                <a:path w="17149115" h="16673878">
                  <a:moveTo>
                    <a:pt x="0" y="0"/>
                  </a:moveTo>
                  <a:lnTo>
                    <a:pt x="17149115" y="0"/>
                  </a:lnTo>
                  <a:lnTo>
                    <a:pt x="17149115" y="16673879"/>
                  </a:lnTo>
                  <a:lnTo>
                    <a:pt x="0" y="1667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71407" r="-144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2A9037AC-CA73-AFF5-97EC-BD2A83DAE40A}"/>
                </a:ext>
              </a:extLst>
            </p:cNvPr>
            <p:cNvSpPr/>
            <p:nvPr/>
          </p:nvSpPr>
          <p:spPr>
            <a:xfrm rot="10800000">
              <a:off x="10881387" y="13526242"/>
              <a:ext cx="17066787" cy="15648375"/>
            </a:xfrm>
            <a:custGeom>
              <a:avLst/>
              <a:gdLst/>
              <a:ahLst/>
              <a:cxnLst/>
              <a:rect l="l" t="t" r="r" b="b"/>
              <a:pathLst>
                <a:path w="17066788" h="15648375">
                  <a:moveTo>
                    <a:pt x="0" y="0"/>
                  </a:moveTo>
                  <a:lnTo>
                    <a:pt x="17066788" y="0"/>
                  </a:lnTo>
                  <a:lnTo>
                    <a:pt x="17066788" y="15648375"/>
                  </a:lnTo>
                  <a:lnTo>
                    <a:pt x="0" y="1564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"/>
              </a:blip>
              <a:stretch>
                <a:fillRect l="-6300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34854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6E4EBD-2548-0854-1BD5-5D084CF37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27B10-17C4-1597-87B5-6159AB808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A4310-AEEC-7A96-1024-26FC5C82F9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837F3E-2B42-AA4F-9B0B-4A64B9E7706A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62267-CD9F-C70F-B36B-2C3764AFA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BC692-FB48-3EA8-6110-07DF14290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40C137-4D04-AB45-BB93-D08E3EEA4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7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1" r:id="rId10"/>
    <p:sldLayoutId id="2147483669" r:id="rId11"/>
    <p:sldLayoutId id="2147483650" r:id="rId12"/>
    <p:sldLayoutId id="2147483651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38A1F-3297-D8CC-A4A7-B663D592DA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Welcome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472604-9BAE-390C-0580-4A1AA4B2A1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FF5E3-C191-74C7-7AE8-ED2F685CB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Special Guest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5E957-F81F-0C5A-96E2-32CF4271D9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September 1, 2025</a:t>
            </a:r>
          </a:p>
        </p:txBody>
      </p:sp>
    </p:spTree>
    <p:extLst>
      <p:ext uri="{BB962C8B-B14F-4D97-AF65-F5344CB8AC3E}">
        <p14:creationId xmlns:p14="http://schemas.microsoft.com/office/powerpoint/2010/main" val="161608825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D3F45-4CC2-DAD0-A252-196089A93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B2B41C-CF2D-0DF9-F73B-6742AE7A16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38493" y="1483795"/>
            <a:ext cx="4584051" cy="508529"/>
          </a:xfrm>
        </p:spPr>
        <p:txBody>
          <a:bodyPr>
            <a:noAutofit/>
          </a:bodyPr>
          <a:lstStyle/>
          <a:p>
            <a:r>
              <a:rPr lang="en-US" sz="2000" dirty="0"/>
              <a:t>How to insert a templated image:</a:t>
            </a:r>
          </a:p>
        </p:txBody>
      </p:sp>
      <p:pic>
        <p:nvPicPr>
          <p:cNvPr id="12" name="Picture 1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88F494F9-B4EC-8ADA-E34A-132C1EDCB6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53" t="9697" r="8691" b="6713"/>
          <a:stretch>
            <a:fillRect/>
          </a:stretch>
        </p:blipFill>
        <p:spPr>
          <a:xfrm>
            <a:off x="442761" y="1497566"/>
            <a:ext cx="4783757" cy="4812633"/>
          </a:xfrm>
          <a:prstGeom prst="rect">
            <a:avLst/>
          </a:prstGeom>
        </p:spPr>
      </p:pic>
      <p:pic>
        <p:nvPicPr>
          <p:cNvPr id="14" name="Picture 13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A7DA1DAB-FA27-FB99-76EE-1A42508E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583" t="47335" r="38064" b="22321"/>
          <a:stretch>
            <a:fillRect/>
          </a:stretch>
        </p:blipFill>
        <p:spPr>
          <a:xfrm>
            <a:off x="4639377" y="4219395"/>
            <a:ext cx="1799924" cy="22199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254298-01BA-7C14-D74E-9E2055497720}"/>
              </a:ext>
            </a:extLst>
          </p:cNvPr>
          <p:cNvSpPr txBox="1"/>
          <p:nvPr/>
        </p:nvSpPr>
        <p:spPr>
          <a:xfrm>
            <a:off x="7444509" y="1838036"/>
            <a:ext cx="39069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Select </a:t>
            </a:r>
            <a:r>
              <a:rPr lang="en-US">
                <a:solidFill>
                  <a:schemeClr val="accent1"/>
                </a:solidFill>
              </a:rPr>
              <a:t>the photo </a:t>
            </a:r>
            <a:r>
              <a:rPr lang="en-US" dirty="0">
                <a:solidFill>
                  <a:schemeClr val="accent1"/>
                </a:solidFill>
              </a:rPr>
              <a:t>border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Click ‘Insert Picture’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Select an option from the drop-down menu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Once you select a photo, it will automatically populate in the templated format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B22A91-AD1B-D3BA-CCF9-4C9E134FA2EE}"/>
              </a:ext>
            </a:extLst>
          </p:cNvPr>
          <p:cNvCxnSpPr/>
          <p:nvPr/>
        </p:nvCxnSpPr>
        <p:spPr>
          <a:xfrm flipH="1">
            <a:off x="5226518" y="2007899"/>
            <a:ext cx="221799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433292-01E6-F484-A77D-C9D7BF5C4A35}"/>
              </a:ext>
            </a:extLst>
          </p:cNvPr>
          <p:cNvCxnSpPr>
            <a:cxnSpLocks/>
          </p:cNvCxnSpPr>
          <p:nvPr/>
        </p:nvCxnSpPr>
        <p:spPr>
          <a:xfrm flipH="1">
            <a:off x="3685309" y="2378453"/>
            <a:ext cx="3759200" cy="13807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5150BA-9C94-B60A-1C05-F154FBAB4197}"/>
              </a:ext>
            </a:extLst>
          </p:cNvPr>
          <p:cNvCxnSpPr>
            <a:cxnSpLocks/>
          </p:cNvCxnSpPr>
          <p:nvPr/>
        </p:nvCxnSpPr>
        <p:spPr>
          <a:xfrm flipH="1">
            <a:off x="6271491" y="2638605"/>
            <a:ext cx="1173018" cy="14808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C27ADF4-5109-DC08-778D-0962D5E49FB5}"/>
              </a:ext>
            </a:extLst>
          </p:cNvPr>
          <p:cNvCxnSpPr/>
          <p:nvPr/>
        </p:nvCxnSpPr>
        <p:spPr>
          <a:xfrm>
            <a:off x="9656618" y="3602182"/>
            <a:ext cx="0" cy="2302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 descr="A person wearing glasses and a blue jacket&#10;&#10;AI-generated content may be incorrect.">
            <a:extLst>
              <a:ext uri="{FF2B5EF4-FFF2-40B4-BE49-F238E27FC236}">
                <a16:creationId xmlns:a16="http://schemas.microsoft.com/office/drawing/2014/main" id="{120DDBA6-C653-1E13-BED4-D80EC91BECA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/>
          <a:stretch/>
        </p:blipFill>
        <p:spPr>
          <a:xfrm>
            <a:off x="7943396" y="4058001"/>
            <a:ext cx="2601996" cy="255251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4AB19"/>
            </a:solidFill>
          </a:ln>
        </p:spPr>
      </p:pic>
    </p:spTree>
    <p:extLst>
      <p:ext uri="{BB962C8B-B14F-4D97-AF65-F5344CB8AC3E}">
        <p14:creationId xmlns:p14="http://schemas.microsoft.com/office/powerpoint/2010/main" val="375655752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group of people in a meeting&#10;&#10;AI-generated content may be incorrect.">
            <a:extLst>
              <a:ext uri="{FF2B5EF4-FFF2-40B4-BE49-F238E27FC236}">
                <a16:creationId xmlns:a16="http://schemas.microsoft.com/office/drawing/2014/main" id="{5E0E212A-6540-5BFD-2E40-C6C95E11C2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6714" r="16714"/>
          <a:stretch/>
        </p:blipFill>
        <p:spPr>
          <a:prstGeom prst="ellipse">
            <a:avLst/>
          </a:prstGeom>
          <a:solidFill>
            <a:srgbClr val="FFFFFF"/>
          </a:solidFill>
          <a:ln w="38100">
            <a:solidFill>
              <a:srgbClr val="F4AB19"/>
            </a:solidFill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F02C9F-C7F5-C706-BC0C-301E02191F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1CF6FD-81B2-3C77-1D23-6AAAD3D83B7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D79D8-46EA-04C5-66C4-A9C52D9F59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Title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9CCB20-29C8-2F53-D301-491741D909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Last Name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466B3F-E362-F455-E6B3-1D44A058C0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First Name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5F93A6-C939-A9E9-C960-5DEB238002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Company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B13D1E-7403-8656-9644-C2E5E7DC6D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A88335-9379-A984-4759-4ED8E53BBC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2C04596-DE02-D473-BBC3-26ACA9C236D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CCE16F1-7241-A68A-E4B0-2E194CBE6D7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27BBBD-9426-D2F7-1CA4-5585E0140DB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38C47A7-7EEA-071F-4072-75AD1729547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ABA935D-A445-1231-230A-891385BD92A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3E283CA-59AB-7665-C8B2-C9440E6A0BC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2530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185AC1-63C3-2725-4A92-6F9AA6CE2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Sponsors</a:t>
            </a:r>
            <a:endParaRPr lang="en-US" dirty="0"/>
          </a:p>
        </p:txBody>
      </p:sp>
      <p:pic>
        <p:nvPicPr>
          <p:cNvPr id="7" name="Content Placeholder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5139BA0-485E-977D-BB0F-676AA9642CB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88222" y="2478183"/>
            <a:ext cx="4162425" cy="1171575"/>
          </a:xfrm>
          <a:prstGeom prst="rect">
            <a:avLst/>
          </a:prstGeom>
        </p:spPr>
      </p:pic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AA58895C-9B95-7A32-FEDF-95950AE23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792" y="2704239"/>
            <a:ext cx="3686175" cy="733425"/>
          </a:xfrm>
          <a:prstGeom prst="rect">
            <a:avLst/>
          </a:prstGeom>
        </p:spPr>
      </p:pic>
      <p:pic>
        <p:nvPicPr>
          <p:cNvPr id="10" name="Picture 9" descr="A logo for a virtual experience&#10;&#10;AI-generated content may be incorrect.">
            <a:extLst>
              <a:ext uri="{FF2B5EF4-FFF2-40B4-BE49-F238E27FC236}">
                <a16:creationId xmlns:a16="http://schemas.microsoft.com/office/drawing/2014/main" id="{2B378609-7E62-E02D-61A0-FDDA88315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43" y="4577336"/>
            <a:ext cx="3829050" cy="1228725"/>
          </a:xfrm>
          <a:prstGeom prst="rect">
            <a:avLst/>
          </a:prstGeom>
        </p:spPr>
      </p:pic>
      <p:pic>
        <p:nvPicPr>
          <p:cNvPr id="11" name="Picture 10" descr="A red and black logo&#10;&#10;AI-generated content may be incorrect.">
            <a:extLst>
              <a:ext uri="{FF2B5EF4-FFF2-40B4-BE49-F238E27FC236}">
                <a16:creationId xmlns:a16="http://schemas.microsoft.com/office/drawing/2014/main" id="{6ED3BA03-7372-36C7-24AD-489E1701B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898" y="4457986"/>
            <a:ext cx="302895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7035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wearing a blue scarf around her neck&#10;&#10;AI-generated content may be incorrect.">
            <a:extLst>
              <a:ext uri="{FF2B5EF4-FFF2-40B4-BE49-F238E27FC236}">
                <a16:creationId xmlns:a16="http://schemas.microsoft.com/office/drawing/2014/main" id="{54098FF7-8828-3BA7-56AC-47FEDE78CE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" b="15"/>
          <a:stretch/>
        </p:blipFill>
        <p:spPr>
          <a:prstGeom prst="ellipse">
            <a:avLst/>
          </a:prstGeom>
          <a:ln w="38100">
            <a:solidFill>
              <a:srgbClr val="F4AB19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C752D-DD83-E3E7-DC3A-AFBC5A87D4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Arial"/>
                <a:cs typeface="Arial"/>
              </a:rPr>
              <a:t>First Name</a:t>
            </a:r>
          </a:p>
          <a:p>
            <a:r>
              <a:rPr lang="en-US" dirty="0">
                <a:latin typeface="Arial"/>
                <a:cs typeface="Arial"/>
              </a:rPr>
              <a:t>Last Name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8BDCA-053B-4696-AA3F-5AA1D64D75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9461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5752FB-175B-85A3-3E0A-EAC8284B65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Insert body text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1B6AC-9D6C-2B3D-9715-9DA95A4AE7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Insert body text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0D1654-CED9-CB2D-104D-51C7EAA7E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Meeting Agenda Headline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545A63-8240-47D9-757F-27F532B971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Insert Subhead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81180E-6273-80B1-56C9-4A95361DB5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Insert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0253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in a meeting&#10;&#10;AI-generated content may be incorrect.">
            <a:extLst>
              <a:ext uri="{FF2B5EF4-FFF2-40B4-BE49-F238E27FC236}">
                <a16:creationId xmlns:a16="http://schemas.microsoft.com/office/drawing/2014/main" id="{5AFBD535-C305-DA31-2B0C-C2F491C4DA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92" r="1692"/>
          <a:stretch/>
        </p:blipFill>
        <p:spPr>
          <a:prstGeom prst="rect">
            <a:avLst/>
          </a:prstGeom>
          <a:ln w="38100">
            <a:solidFill>
              <a:srgbClr val="F4AB19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30D05-45D8-0C47-3C0B-6A33EA9965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Insert body 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931EFD-C18A-6EB5-D4E6-57971395D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Insert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23522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in a meeting&#10;&#10;AI-generated content may be incorrect.">
            <a:extLst>
              <a:ext uri="{FF2B5EF4-FFF2-40B4-BE49-F238E27FC236}">
                <a16:creationId xmlns:a16="http://schemas.microsoft.com/office/drawing/2014/main" id="{D83DB372-F0B7-09A0-243E-BB9A70A734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6594" b="6594"/>
          <a:stretch/>
        </p:blipFill>
        <p:spPr>
          <a:prstGeom prst="rect">
            <a:avLst/>
          </a:prstGeom>
          <a:ln w="38100">
            <a:solidFill>
              <a:srgbClr val="F4AB19"/>
            </a:solidFill>
          </a:ln>
        </p:spPr>
      </p:pic>
      <p:pic>
        <p:nvPicPr>
          <p:cNvPr id="8" name="Picture Placeholder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ED652D2-4CFA-076B-F3CA-1FDA8364DC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689" b="6689"/>
          <a:stretch/>
        </p:blipFill>
        <p:spPr>
          <a:prstGeom prst="rect">
            <a:avLst/>
          </a:prstGeom>
          <a:ln w="38100">
            <a:solidFill>
              <a:srgbClr val="F4AB19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C006B-61F1-13A7-C3D6-8992E0033D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Insert body text 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7CCF8-8D0A-DD98-62A3-C8843A9ED1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Insert body text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FAC2565-CAB4-3ECE-4945-6EFD8007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Insert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46745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0AC13C-EBB5-775D-8A58-EB8577519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Insert body text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7AC51-37B2-5D55-A2C9-ED5ADEFCBA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Insert body text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242E2B-B9BB-9BF0-6EB6-9FA066BBE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Insert Headline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2C34E-7305-6F7F-BFDF-DBCC1CF45C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Insert Subhead 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D6CB03-E5EC-F837-903C-C6500E8D7C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Insert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6443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E46875E-AB30-684D-E008-CD55F74957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Insert body text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EC3549A-926B-F2E3-193A-EEDFF60ADF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Insert body text</a:t>
            </a:r>
            <a:endParaRPr lang="en-US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3FB2C6-CD2C-60E8-091A-A66B453504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Insert body text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44DD99-1A99-B6DF-7293-5B4FCB5563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Insert body text</a:t>
            </a:r>
            <a:endParaRPr lang="en-US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F5D7E44-062A-1080-5924-6D5C70CDAE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Insert body text</a:t>
            </a:r>
            <a:endParaRPr lang="en-US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6D2AA23-C5D6-BC90-FF65-48ECCC54B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Insert body text</a:t>
            </a:r>
            <a:endParaRPr lang="en-US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95DA889-F902-DD86-FB2B-A4ABC09696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Insert body text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D33FFD5-452C-E3D4-7CEF-95C1C407BF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Insert body text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C265613-5CD3-03B0-DF75-7AD1D503D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9758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7CD490-B6EF-57B4-419A-350D884A70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dirty="0">
                <a:latin typeface="Arial"/>
                <a:cs typeface="Arial"/>
              </a:rPr>
              <a:t>Insert Attribution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AC06F-6EC9-0F9F-98CF-F12AD6EC28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Insert 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3864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FF2DB-7466-0464-1F6D-299D78E6F8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E418A-A415-6AD9-4028-A1645CE2B5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Last Name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B4F646-FD99-13E9-EE44-F30D33FA18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Arial"/>
                <a:cs typeface="Arial"/>
              </a:rPr>
              <a:t>First Name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EF08C7-5695-34BA-81F2-7765078234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Company</a:t>
            </a:r>
            <a:endParaRPr lang="en-US" dirty="0"/>
          </a:p>
        </p:txBody>
      </p:sp>
      <p:pic>
        <p:nvPicPr>
          <p:cNvPr id="2" name="Picture Placeholder 1" descr="A person in a suit and tie&#10;&#10;AI-generated content may be incorrect.">
            <a:extLst>
              <a:ext uri="{FF2B5EF4-FFF2-40B4-BE49-F238E27FC236}">
                <a16:creationId xmlns:a16="http://schemas.microsoft.com/office/drawing/2014/main" id="{A4E9F20E-2A6D-6968-1A20-7CD5CA77987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/>
        </p:blipFill>
        <p:spPr>
          <a:prstGeom prst="ellipse">
            <a:avLst/>
          </a:prstGeom>
          <a:solidFill>
            <a:srgbClr val="FFFFFF"/>
          </a:solidFill>
          <a:ln w="38100">
            <a:solidFill>
              <a:srgbClr val="F4AB19"/>
            </a:solidFill>
          </a:ln>
        </p:spPr>
      </p:pic>
    </p:spTree>
    <p:extLst>
      <p:ext uri="{BB962C8B-B14F-4D97-AF65-F5344CB8AC3E}">
        <p14:creationId xmlns:p14="http://schemas.microsoft.com/office/powerpoint/2010/main" val="355580909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FBLA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92E7F"/>
      </a:accent1>
      <a:accent2>
        <a:srgbClr val="1D51BC"/>
      </a:accent2>
      <a:accent3>
        <a:srgbClr val="2269DD"/>
      </a:accent3>
      <a:accent4>
        <a:srgbClr val="F4AB19"/>
      </a:accent4>
      <a:accent5>
        <a:srgbClr val="C8C8C8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8dc1ea3-1b96-4498-afe5-9a1ba91b6a7e}" enabled="0" method="" siteId="{f8dc1ea3-1b96-4498-afe5-9a1ba91b6a7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127</Words>
  <Application>Microsoft Office PowerPoint</Application>
  <PresentationFormat>Widescreen</PresentationFormat>
  <Paragraphs>44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Welcome</vt:lpstr>
      <vt:lpstr>PowerPoint Presentation</vt:lpstr>
      <vt:lpstr>Meeting Agenda Headline</vt:lpstr>
      <vt:lpstr>Insert Headline</vt:lpstr>
      <vt:lpstr>Insert Headline</vt:lpstr>
      <vt:lpstr>Insert Headline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Sponsors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Amanda Basler</dc:creator>
  <cp:lastModifiedBy>Michele Lunsford</cp:lastModifiedBy>
  <cp:revision>79</cp:revision>
  <dcterms:created xsi:type="dcterms:W3CDTF">2025-07-30T21:07:15Z</dcterms:created>
  <dcterms:modified xsi:type="dcterms:W3CDTF">2025-09-02T19:16:34Z</dcterms:modified>
</cp:coreProperties>
</file>